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331" r:id="rId2"/>
    <p:sldId id="333" r:id="rId3"/>
    <p:sldId id="834" r:id="rId4"/>
    <p:sldId id="836" r:id="rId5"/>
    <p:sldId id="837" r:id="rId6"/>
    <p:sldId id="838" r:id="rId7"/>
    <p:sldId id="839" r:id="rId8"/>
    <p:sldId id="840" r:id="rId9"/>
    <p:sldId id="841" r:id="rId10"/>
    <p:sldId id="842" r:id="rId11"/>
    <p:sldId id="843" r:id="rId12"/>
    <p:sldId id="844" r:id="rId13"/>
    <p:sldId id="845" r:id="rId14"/>
    <p:sldId id="846" r:id="rId15"/>
    <p:sldId id="847" r:id="rId16"/>
    <p:sldId id="848" r:id="rId17"/>
    <p:sldId id="849" r:id="rId18"/>
    <p:sldId id="850" r:id="rId19"/>
    <p:sldId id="851" r:id="rId20"/>
    <p:sldId id="852" r:id="rId21"/>
    <p:sldId id="853" r:id="rId22"/>
    <p:sldId id="349" r:id="rId23"/>
    <p:sldId id="854" r:id="rId24"/>
    <p:sldId id="855" r:id="rId25"/>
    <p:sldId id="335" r:id="rId26"/>
    <p:sldId id="336" r:id="rId27"/>
    <p:sldId id="337" r:id="rId28"/>
    <p:sldId id="338" r:id="rId29"/>
    <p:sldId id="341" r:id="rId30"/>
    <p:sldId id="856" r:id="rId31"/>
    <p:sldId id="342" r:id="rId32"/>
    <p:sldId id="343" r:id="rId33"/>
    <p:sldId id="344" r:id="rId34"/>
    <p:sldId id="345" r:id="rId35"/>
    <p:sldId id="857" r:id="rId36"/>
    <p:sldId id="347" r:id="rId37"/>
    <p:sldId id="348" r:id="rId38"/>
    <p:sldId id="355" r:id="rId39"/>
    <p:sldId id="356" r:id="rId40"/>
    <p:sldId id="357" r:id="rId41"/>
    <p:sldId id="358" r:id="rId42"/>
    <p:sldId id="697" r:id="rId43"/>
    <p:sldId id="698" r:id="rId44"/>
    <p:sldId id="699" r:id="rId45"/>
    <p:sldId id="700" r:id="rId46"/>
    <p:sldId id="340" r:id="rId47"/>
    <p:sldId id="359" r:id="rId48"/>
    <p:sldId id="360" r:id="rId49"/>
    <p:sldId id="361" r:id="rId50"/>
    <p:sldId id="362" r:id="rId51"/>
    <p:sldId id="696" r:id="rId52"/>
    <p:sldId id="346" r:id="rId53"/>
    <p:sldId id="692" r:id="rId54"/>
    <p:sldId id="693" r:id="rId55"/>
    <p:sldId id="695" r:id="rId56"/>
    <p:sldId id="350" r:id="rId57"/>
    <p:sldId id="367" r:id="rId58"/>
    <p:sldId id="321" r:id="rId59"/>
    <p:sldId id="351" r:id="rId60"/>
    <p:sldId id="352" r:id="rId61"/>
    <p:sldId id="353" r:id="rId62"/>
    <p:sldId id="354" r:id="rId63"/>
    <p:sldId id="334" r:id="rId64"/>
    <p:sldId id="833" r:id="rId65"/>
    <p:sldId id="318" r:id="rId66"/>
    <p:sldId id="339" r:id="rId67"/>
    <p:sldId id="317" r:id="rId68"/>
    <p:sldId id="314" r:id="rId69"/>
    <p:sldId id="315" r:id="rId7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6" autoAdjust="0"/>
    <p:restoredTop sz="91656" autoAdjust="0"/>
  </p:normalViewPr>
  <p:slideViewPr>
    <p:cSldViewPr>
      <p:cViewPr varScale="1">
        <p:scale>
          <a:sx n="78" d="100"/>
          <a:sy n="78" d="100"/>
        </p:scale>
        <p:origin x="662" y="6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14-10-2022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47.517"/>
    </inkml:context>
    <inkml:brush xml:id="br0">
      <inkml:brushProperty name="width" value="0.05" units="cm"/>
      <inkml:brushProperty name="height" value="0.05" units="cm"/>
      <inkml:brushProperty name="color" value="#ED1C24"/>
      <inkml:brushProperty name="fitToCurve" value="1"/>
    </inkml:brush>
  </inkml:definitions>
  <inkml:trace contextRef="#ctx0" brushRef="#br0">75 51 0,'-25'0'15,"25"25"17,0-1-17,0 1-15,0 0 16,0 0-16,0 0 0,0 0 15,0 25-15,0 0 16,0-26-16,0 26 0,-25 0 16,25-25-16,0 25 15,-25-25-15,25 0 0,0 0 16,0-1-16</inkml:trace>
  <inkml:trace contextRef="#ctx0" brushRef="#br0" timeOffset="445">373 200 0,'-25'0'0,"25"25"47,0 0-32,0 0-15,0 0 16,0 0-16,-24-1 16,24 26-16,0-25 0,0 0 15,0 0-15,0 0 16,24-25-16,1 25 15,0-25-15,0 0 0,0 0 16,0-25-16,0 25 16,0-25-16,0 0 0,-25 0 15,25 0-15,-25-25 16,0 26-16,0-1 0,0-25 16,0 25-16,-25 0 0,0 0 15,0 25 1,0 0-16,0 0 0,25 25 15,-25-25-15,25 25 16,-25-25-16,25 25 0</inkml:trace>
  <inkml:trace contextRef="#ctx0" brushRef="#br0" timeOffset="891">921 200 0,'-25'0'15,"25"-25"1,-25 25 15,25 25-31,-24 0 16,24 0-16,0 0 0,-25 0 15,25 0-15,0-1 16,0 1-16,0 0 0,0 0 16,25-25-16,-25 25 15,24 0-15,1-25 0,0 0 16,0 0-16,0 0 16,0 0-16,0 0 0,0-25 15,0 25-15,0-25 0,-25 0 16,24 25-16,-24-25 15,0-24-15,0 24 0,0 0 16,0 0-16,-24 0 0,-1 0 16,0 25-16,25-25 15,-25 25-15,0 0 0,0 0 16,25 25-16,-25-25 0,25 25 16,-25-25-16,25 25 15</inkml:trace>
  <inkml:trace contextRef="#ctx0" brushRef="#br0" timeOffset="1698">1494 100 0,'-25'0'0,"25"-24"16,-25 24-16,25 24 78,-25 1-63,0 0 1,0 0 0,25 0-1,25-25 79,-25 25-16,0 0-62,0 0-16,0 0 15,25 0-15,-25-1 16,0 1-16,25 25 16,-25-25-1,25 0-15,0 0 16,0-25-16,0 0 16,0 0-16,0 0 15,-1-25-15,1 25 16,0-25-16,-25 0 15,25 0-15,-25-25 0,25 26 16,-25-1-16,0-25 0,0 25 16,0-25-16,-25 25 15,25 0-15,-25 0 0,0 25 16,25-24-16,-25 24 0,1 0 16,-1 0-16,0 0 15,0 24-15,0 1 16,0 0-1,0 0-15,0 0 16</inkml:trace>
  <inkml:trace contextRef="#ctx0" brushRef="#br0" timeOffset="2096">1843 26 0,'-25'0'15,"25"-25"1,25 25-16,-1 25 31,-24 0-15,25-25 0,-25 25-1,0-1-15,0 1 0,25 0 16,-25 25-16,0-25 0,0 25 15,0 0-15,0-26 16,0 26-16,0 0 0,0-25 16,0 0-16,0 0 0,0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5.449"/>
    </inkml:context>
    <inkml:brush xml:id="br0">
      <inkml:brushProperty name="width" value="0.05" units="cm"/>
      <inkml:brushProperty name="height" value="0.05" units="cm"/>
      <inkml:brushProperty name="color" value="#ED1C24"/>
      <inkml:brushProperty name="fitToCurve" value="1"/>
    </inkml:brush>
  </inkml:definitions>
  <inkml:trace contextRef="#ctx0" brushRef="#br0">2 200 0,'0'-25'16,"0"50"15,0-1-31,0 1 16,25 0-16,-25 0 15,0 25-15,0-25 16,0 0-16,0 25 0,0-26 15,0 1-15,0 0 16,0-50 15,0 0-15,25 1-16,-25-26 0,0 25 16,24-25-16,-24 0 15,0 0-15,25 26 0,-25-26 16,25 0-16,0 25 0,-25-25 15,25 25-15,0 25 16,0 25 0,-25 0-16,25 0 15,-25 0-15,25 25 0,-25-25 16,0 0-16,25 24 16,-25-24-16,0 0 0,24 0 15,-24 0-15,25-50 31,-25 0-15,0 0-16,25 0 0,0-24 16,-25 24-16,25 0 15,0-25-15,0 25 0,25 25 16,-25 0-16,-1 0 16,1 25-16,0 0 15,0 0-15,-25 25 0,0-26 16,25 26-16,-25-25 15,25 25-15,-25-25 0</inkml:trace>
  <inkml:trace contextRef="#ctx0" brushRef="#br0" timeOffset="366">923 100 0,'0'25'32,"0"0"-17,0 0 1,0 0-16,0-1 0,25 26 16,-25-25-16,25 25 0,0-25 15,0 25-15,0-25 16,0-1-16,-1-24 0,1 25 15,0-25-15,0-25 16,0 1-16,0-1 0,-25 0 16,25 0-16,0-25 0,-25 0 15,25 25-15,-25-24 16,0-1-16,0 25 0,0 0 16,0 0-16,0 0 0,-25 0 15,0 25 1,25 25-1</inkml:trace>
  <inkml:trace contextRef="#ctx0" brushRef="#br0" timeOffset="1037">1670 125 0,'0'-25'16,"0"50"-1,0 0 1,0 25-16,0-26 16,0 1-16,0 25 15,0-25-15,0 25 0,0 0 16,0-25-16,0-1 0,0 1 16,0 0-16,0-50 31,0-24-16,0 24-15,0 0 16,25-25-16,-25 0 16,0 25-16,25-25 0,-25 26 15,0-26-15,25 25 0,0 25 32,0 25-17,-25 0-15,0 0 0,25-1 16,-25 1-16,0 0 15,24-25-15,-24 25 0,0 0 32,25-25-32,-25-25 15,25 0 1,0 0-16,0 0 16,0 1-16,0-1 0,0 0 15,0 0-15,0 25 16,0 0-16,-25 25 0,24-25 15,1 25-15,-25 24 0,0-24 16,0 25-16,0-25 16,0 25-16,0 0 0,0-25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7.025"/>
    </inkml:context>
    <inkml:brush xml:id="br0">
      <inkml:brushProperty name="width" value="0.05" units="cm"/>
      <inkml:brushProperty name="height" value="0.05" units="cm"/>
      <inkml:brushProperty name="color" value="#ED1C24"/>
      <inkml:brushProperty name="fitToCurve" value="1"/>
    </inkml:brush>
  </inkml:definitions>
  <inkml:trace contextRef="#ctx0" brushRef="#br0">0 100 0,'0'-25'16,"0"0"0,0 0-16,25 0 15,-25 50 16,25 0-31,-25 0 0,0 0 16,0 25-16,25-25 16,-25 49-16,0-24 0,25 0 15,-25 0-15,0-1 0,0 1 16,0 0-16,24-25 16</inkml:trace>
  <inkml:trace contextRef="#ctx0" brushRef="#br0" timeOffset="307">299 100 0,'25'-25'16,"-25"0"-16,25 25 0,-25-25 16,0 50 15,-25 0-31,0 0 15,0-25-15,0 25 16,0 0-16,0 0 0,0-1 16,25 1-16,0 0 15,25 0 1,0-25 0,0 25-16,0 0 0,0 0 15,0 0-15,25 0 16,-26 24-16,26-24 0,-25 0 15,0 0-15,0 0 16,0-25-16</inkml:trace>
  <inkml:trace contextRef="#ctx0" brushRef="#br0" timeOffset="721">797 175 0,'0'-25'0,"0"0"0,-25 0 16,25 0-1,-25 25-15,0 0 16,25 25 0,0 0-16,0 0 15,0 0-15,-25-1 0,25 1 16,0 25-16,0-25 15,0 25-15,25-25 0,0 25 16,-25-26-16,25 1 0,0-25 16,0 25-16,0-25 15,24 0-15,-24-25 0,0 0 16,25 1-16,-50-1 16,25 0-16,-25-25 0,0 0 15,0 0-15,-25 1 16,25 24-16,-25-25 0,-25 25 15,25 0-15,1 25 0,-1 0 16,0 0-16,0 0 16,0 25-16,25 0 15</inkml:trace>
  <inkml:trace contextRef="#ctx0" brushRef="#br0" timeOffset="1033">1419 125 0,'25'-25'15,"-25"0"-15,0 0 16,-25 25 0,0-25-16,1 25 15,-26 0-15,25 25 16,0-25-16,0 25 0,0 0 15,0 25-15,25-25 0,-25-1 16,25 1-16,0 25 16,25-25-16,0 0 0,0 25 15,0-25-15,25 0 16,0-25-16,-1 24 0,1-24 16,0 0-16,0 0 0,0 0 15,-25-24-15,-1-1 16,-24 0-16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0.445"/>
    </inkml:context>
    <inkml:brush xml:id="br0">
      <inkml:brushProperty name="width" value="0.05" units="cm"/>
      <inkml:brushProperty name="height" value="0.05" units="cm"/>
      <inkml:brushProperty name="color" value="#ED1C24"/>
      <inkml:brushProperty name="fitToCurve" value="1"/>
    </inkml:brush>
  </inkml:definitions>
  <inkml:trace contextRef="#ctx0" brushRef="#br0">36 63 0,'-25'-25'0,"25"0"0,0 0 31,0 50-15,25 0-1,-25 0-15,0 0 16,25 24-16,-25 1 0,0 0 16,24 0-16,-24-25 15,25 24-15,-25 1 0,25-25 16,-25 0-16,0 0 0,0 0 15</inkml:trace>
  <inkml:trace contextRef="#ctx0" brushRef="#br0" timeOffset="295">260 88 0,'25'-25'0,"-25"0"0,-25 50 47,0 0-47,0-1 16,0 1-16,0 0 15,0 0-15,0 0 0,0-25 16,25 25-16,-24-25 0,24 25 16,24-25-1,1 0-15,0 25 0,0 0 16,0-25-16,25 25 15,-25-1-15,25 1 0,-1 0 16,-24 0-16,0 0 16,25-25-16,-25 25 0,0 0 15</inkml:trace>
  <inkml:trace contextRef="#ctx0" brushRef="#br0" timeOffset="669">833 137 0,'0'-25'15,"-25"25"1,0 25 0,0 0-16,0 0 15,25 0-15,-25 0 16,0 0-16,0 25 0,25-25 15,0-1-15,0 1 16,0 0-16,0 0 0,25 0 16,0 0-16,0-25 0,25 0 15,-25 0-15,24 0 16,-24 0-16,25 0 0,-25-25 16,0 0-16,0 0 0,-25-25 15,0 26-15,0-26 16,-25 25-16,0-25 0,0 25 15,0-25-15,-25 25 16,26 1-16,-26 24 0,25 0 16,0 0-16,0 0 15</inkml:trace>
  <inkml:trace contextRef="#ctx0" brushRef="#br0" timeOffset="950">1480 162 0,'0'-25'15,"0"0"-15,0 1 16,-25-1-16,0 25 16,0 0-1,0 0-15,0 0 0,1 25 16,-1-1-16,0 1 15,0 25-15,0 0 0,25-25 16,0 25-16,0-1 0,0-24 16,25 25-16,25-25 15,-25 0-15,24-25 0,26 0 16,-25 0-16,25 0 0,-26-25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9.589"/>
    </inkml:context>
    <inkml:brush xml:id="br0">
      <inkml:brushProperty name="width" value="0.05" units="cm"/>
      <inkml:brushProperty name="height" value="0.05" units="cm"/>
      <inkml:brushProperty name="color" value="#ED1C24"/>
      <inkml:brushProperty name="fitToCurve" value="1"/>
    </inkml:brush>
  </inkml:definitions>
  <inkml:trace contextRef="#ctx0" brushRef="#br0">130 200 0,'0'-24'16,"25"-1"-1,0 25 1,-25-25-16,-25 50 31,0 0-31,25-1 16,-25 1-16,0 0 0,0 0 15,0 25-15,0-25 0,25 0 16,0 0-16,0 0 16,25-1-16,-25 1 0,50-25 15,-25 25-15,0-25 16,25 0-16,-25 0 0,24-25 15,-24 25-15,0-25 0,0 25 16,0-24-16,0-1 16,-25 0-16,0-25 0,0 25 15,0 0-15,-25-25 16,0 25-16,0 1 0,0-1 16,0 0-16,0 25 0,1-25 15,-26 25-15,25 0 16,0 25-16,0-25 0,0 25 15,25 0-15,-25-1 16,50 1-16</inkml:trace>
  <inkml:trace contextRef="#ctx0" brushRef="#br0" timeOffset="509">678 176 0,'0'-25'16,"-25"25"-16,25-25 0,0 0 16,0 0-16,25 25 15,0-25-15,-1 0 0,26 25 16,-25 0-16,25-25 15,0 25-15,-25 0 0,24 0 16,-24 25-16,0-25 0,0 25 16,-25 0-16,0 0 15,0 0-15,0 0 0,-50 0 16,25-1-16,-24 1 0,24 0 16,-25 0-16,0 0 15,25-25-15,0 25 0,0-25 16,1 0-16,48 0 15,1 0 1,0 0-16,0 0 16,25 0-16,0 0 0,-25 0 15,24 25-15,1-25 0,0 25 16,-25-25-16,0 25 16,-25 0-16,0-1 15,0 1-15,-50-25 16,25 25-16,-25 0 0,1-25 15,-26 25-15,25-25 0,0 0 16,0 0-16,1 0 16,24-25-16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2.145"/>
    </inkml:context>
    <inkml:brush xml:id="br0">
      <inkml:brushProperty name="width" value="0.05" units="cm"/>
      <inkml:brushProperty name="height" value="0.05" units="cm"/>
      <inkml:brushProperty name="color" value="#ED1C24"/>
      <inkml:brushProperty name="fitToCurve" value="1"/>
    </inkml:brush>
  </inkml:definitions>
  <inkml:trace contextRef="#ctx0" brushRef="#br0">52 203 0,'-25'0'16,"25"25"15,0 0-15,25-25-16,-25 25 0,0 0 15,25 0-15,-25-1 16,0 1-16,0 0 0,25 0 15,-25 0-15,0 0 16,-25-50 31,25 0-47,-25 0 16,25 0-16,-25-24 0,25 24 15,-25 0-15,25-25 16,0 25-16,0 0 0,0 0 15,25 0-15,0 0 16,25 25-16,-25-24 0,25 24 16,24 0-16,-24 0 0,0 0 15,0 24-15,0-24 16,-26 25-16,1-25 0,-25 25 16,0 0-16,-25 0 15,1-25-15,-1 25 0,-25 0 16,0 0-16,0-25 0,0 25 15,26-25-15,-26 0 16,25 25-16,0-25 16,50 0-1,0 0-15,0 0 0,0 0 16,24 24-16,-24-24 0,25 0 16,0 0-16,0 25 15,-1 0-15,-24-25 0,25 25 16,-25 0-1,-25 0-15,-25-25 0,0 0 16,0 25-16,-24-25 0,-1 0 16,-25 0-16,25 0 15,0 0-15,1 0 0,24 0 16,0-25-16,0 25 16,25-25-16</inkml:trace>
  <inkml:trace contextRef="#ctx0" brushRef="#br0" timeOffset="325">700 153 0,'-25'0'0,"25"-25"0,0 50 46,25 0-30,-25 0 0,0 0-16,0 0 0,25 0 15,-25 25-15,0-26 0,0 1 16,0 0-16,0 25 16,24-25-16,-24 0 0,25 0 15,0 0 1,0-25-16,0 25 0,0-25 15,0 0-15,0 0 0,25 0 16,-1-25-16,1 25 16</inkml:trace>
  <inkml:trace contextRef="#ctx0" brushRef="#br0" timeOffset="888">1297 203 0,'-25'0'31,"25"25"-15,25 0 0,-25 0-1,0 0-15,25 0 0,-25 24 16,0-24-16,0 0 0,0 0 15,0 0-15,0 0 16,25 0-16,-25-50 47,-25 0-47,25 0 0,0 0 16,0 0-16,-25-25 15,25 1-15,0-1 0,0 0 16,0 0-16,25 25 15,-25-24-15,25 24 0,0 0 16,0 0-16,0 25 0,0 0 16,24 0-16,-24 0 15,0 25-15,-25 0 0,25 0 16,0-25-16,-25 24 0,0 1 16,-25 0-16,25 0 15,-50 0-15,25 0 0,1-25 16,-26 25-16,25-25 15,0 0-15,0 25 0,0-25 16,50 25 0,0-25-16,0 0 15,25 25-15,-25-1 0,24 1 16,1 0-16,-25 0 16,25 0-16,-25 25 0,0-25 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6.085"/>
    </inkml:context>
    <inkml:brush xml:id="br0">
      <inkml:brushProperty name="width" value="0.05" units="cm"/>
      <inkml:brushProperty name="height" value="0.05" units="cm"/>
      <inkml:brushProperty name="color" value="#ED1C24"/>
      <inkml:brushProperty name="fitToCurve" value="1"/>
    </inkml:brush>
  </inkml:definitions>
  <inkml:trace contextRef="#ctx0" brushRef="#br0">25 305 0,'0'-25'16,"0"50"15,0 0-15,0-1-16,0 26 15,0-25-15,0 25 16,0 0-16,0-25 0,0 24 16,0-24-16,0 0 0,0 0 15,0 0-15,0 0 16,0-50 0,0 0-1,0 0-15,0-25 16,0 26-16,0-26 0,0 0 15,0 0-15,0-25 16,0 26-16,0-1 0,25 0 16,-25 0-16,0 25 15,24 0-15,1 0 0,0 1 16,0-1-16,0 25 0,0-25 16,0 25-16,25 0 15,-25 25-15,0 0 0,-1-1 16,1 1-16,0 0 15,-25 0-15,0 0 0,0 0 16,-25 0-16,0 0 0,1 0 16,-26 0-16,25 0 15,-25-1-15,0-24 0,25 25 16,0 0-16,0-25 0,1 0 16,48 0 15,1 0-31,0 0 15,0 0-15,25 0 0,0 25 16,-25-25-16,25 25 0,-26-25 16,1 25-16,0 0 15,0 0-15,0 0 0,-25 0 16,0-1-16,0 1 16,-25 0-16,0 0 0,-25-25 15,1 25-15,-1-25 16,0 0-16,0 0 0,0 0 15,25 0-15,-24 0 0,24-25 16</inkml:trace>
  <inkml:trace contextRef="#ctx0" brushRef="#br0" timeOffset="320">622 230 0,'25'-25'0,"0"0"0,0 0 16,0 25-16,0 0 15,0 0 1,0 0-16,-25 25 0,0 0 16,0 0-16,0 0 0,0 25 15,0-25-15,-25 24 16,25-24-16,-25 25 0,25-25 15,0 25-15,0-25 16,0 0-16,0-1 0,0 1 16,25-25-16,0 25 0,0-25 15,-1 25-15,26-25 16,-25 0-16,25 0 0,0 0 16,-25-25-16,0 25 15</inkml:trace>
  <inkml:trace contextRef="#ctx0" brushRef="#br0" timeOffset="943">1369 255 0,'0'25'62,"25"0"-62,-25 0 0,0-1 16,25 26-16,-25-25 15,0 25-15,0 0 0,0-25 16,0 24-16,0-24 0,0 0 16,0 0-16,0 0 15,0-50 16,0 0-31,0 0 16,0 0-16,-25-24 0,25 24 16,0-25-16,-25 0 15,25 0-15,0-24 0,0 24 16,0 0-16,0 0 16,0 0-16,0 25 0,25 1 15,-25-1-15,25 0 16,0 25-16,0 0 15,0 0-15,0 25 0,0 0 16,25-1-16,-50 1 16,24 0-16,1 0 0,-25 0 15,0 0-15,0 0 16,0 0-16,-25-25 0,-24 25 16,24 0-16,-25-25 0,0 25 15,0-1-15,25-24 16,0 0-16,1 25 0,24 0 15,24-25-15,1 25 16,0-25-16,0 25 16,25 0-16,-25 0 0,25 0 15,0 0-15,-26 0 16,1-1-16,0 1 0,0 0 16,0 0-16,0 0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4.846"/>
    </inkml:context>
    <inkml:brush xml:id="br0">
      <inkml:brushProperty name="width" value="0.05" units="cm"/>
      <inkml:brushProperty name="height" value="0.05" units="cm"/>
      <inkml:brushProperty name="color" value="#ED1C24"/>
      <inkml:brushProperty name="fitToCurve" value="1"/>
    </inkml:brush>
  </inkml:definitions>
  <inkml:trace contextRef="#ctx0" brushRef="#br0">305 205 0,'0'-25'16,"0"0"0,0 0-16,0 0 15,0 0-15,-25 25 16,25-25-1,-25 25-15,0 0 16,0 0-16,0 25 0,0 0 16,0 0-16,-25 0 0,26 0 15,24 24-15,-25 1 16,0-25-16,25 25 0,0 0 16,0 0-16,25-1 0,-25-24 15,25 25-15,-1-25 16,1 0-16,0-25 0,25 0 15,-25 0-15,0 0 0,0 0 16,25-25-16,-26 0 16,1 0-16,0-25 0,-25 1 15,25-1-15,-25 0 16,0 0-16,0 0 0,-25 1 16,0-1-16,0 25 0,25-25 15,-24 25-15,-1 0 16,0 25-16,0-25 0,0 25 15,0 0 1,25 25-16,0 0 16</inkml:trace>
  <inkml:trace contextRef="#ctx0" brushRef="#br0" timeOffset="502">952 229 0,'25'-24'0,"0"-1"16,0 25-16,-25-25 0,25 0 16,-25 0-16,0 0 15,-25 0-15,0 0 0,0 0 16,-25 25-16,25 0 15,0 0-15,-24 0 16,24 0-16,0 25 0,0 0 16,0 0-16,0 25 15,0-25-15,25 25 0,0-26 16,0 26-16,0-25 16,0 25-16,0-25 0,25 0 15,0-25-15,0 0 16,0 0-1,0-25-15,0 0 0,24 0 16,-24 0-16,0 0 16,0 0-16,0-24 0,0 24 15,0 0-15,0 0 0,0 0 16,-25 50 0,0 0-1,0 25-15,0-26 16,0 26-16,0 25 0,0-25 15,0 0-15,24 24 0,-24-24 16,0-25-16,25 25 16,-25-25-16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8.617"/>
    </inkml:context>
    <inkml:brush xml:id="br0">
      <inkml:brushProperty name="width" value="0.05" units="cm"/>
      <inkml:brushProperty name="height" value="0.05" units="cm"/>
      <inkml:brushProperty name="color" value="#ED1C24"/>
      <inkml:brushProperty name="fitToCurve" value="1"/>
    </inkml:brush>
  </inkml:definitions>
  <inkml:trace contextRef="#ctx0" brushRef="#br0">250 80 0,'25'-24'0,"0"24"32,-50 0-17,0 24 1,1-24-16,-1 0 16,-25 25-16,25 0 0,0-25 15,-25 50-15,50-25 16,-25 0-16,0 0 0,25 25 15,0-25-15,0 24 0,25 1 16,0-25-16,0 0 16,25 25-16,0-25 0,0-25 15,-1 25-15,1-25 16,0 0-16,0-25 0,0 25 16,-26-25-16,1 0 0,-25 0 15,0 0-15,0-25 16,0 25-16,-25 0 0,1-24 15,-1 24-15,0 0 0,0 0 16,25 0-16,0 0 16,0 0-16,25 25 15,25 0-15,-26 0 16,26 0-16,25 25 0,-25-25 16,-25 25-16,24 0 0,1 0 15,-25 0-15,0 0 16,-25 0-16,25-1 0,-25 1 15,0 0-15,-25 0 16,0 0 0,0-25-16</inkml:trace>
  <inkml:trace contextRef="#ctx0" brushRef="#br0" timeOffset="378">1122 180 0,'25'-25'16,"0"0"-16,-25 50 47,-25-25-47,25 25 16,0 0-16,0 0 15,0 25-15,0-25 16,0 0-16,0-1 15,25 1-15,0 0 0,24 0 16,-24 0-16,0 0 0,25 0 16,0-25-16,-25 0 15,0 0-15,0 0 0,0-25 16,-1 0-16,1 0 16,-25-25-16,0 25 0,-25-24 15,1 24-15,-1-25 0,0 25 16,0 0-16,-25 0 15,25 25-15,0-25 0,0 25 16,0 0-16,0 0 16,25 25-16,0 0 15</inkml:trace>
  <inkml:trace contextRef="#ctx0" brushRef="#br0" timeOffset="824">1869 105 0,'25'-25'0,"-25"1"15,0-1 1,0 50 0,0-1-1,0 1-15,0 0 16,0 0-16,-25 0 0,25 25 15,0-25-15,0 25 0,-25-25 16,25-1-16,0 1 16,0 0-16,0 0 0,-25-25 15,25-25 17,0 0-32,25-24 15,-25 24-15,25 0 16,0-25-16,-25 25 0,25-25 15,0 0-15,0 25 16,0 1-16,-1-1 0,1 0 16,0 25-16,0 0 0,0 25 15,0 0-15,-25-1 16,25 26-16,0 0 0,0 0 16,0 0-16,-1 0 15,1-1-15,-25 1 0,25-25 16,-25 25-16,0-25 0,-25-25 15</inkml:trace>
  <inkml:trace contextRef="#ctx0" brushRef="#br0" timeOffset="974">1769 305 0,'0'-25'0,"0"0"15,50 0-15,-25 25 16,25 0-16,0 0 15,24 25-15,-24-25 0,25 0 16,-25 25-16,0-25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2.728"/>
    </inkml:context>
    <inkml:brush xml:id="br0">
      <inkml:brushProperty name="width" value="0.05" units="cm"/>
      <inkml:brushProperty name="height" value="0.05" units="cm"/>
      <inkml:brushProperty name="color" value="#ED1C24"/>
      <inkml:brushProperty name="fitToCurve" value="1"/>
    </inkml:brush>
  </inkml:definitions>
  <inkml:trace contextRef="#ctx0" brushRef="#br0">299 149 0,'-25'0'0,"25"-25"0,-25 25 16,25 25 0,0 0-16,0 0 15,0 0-15,0 25 0,25-25 16,-25 25-16,0-1 15,0-24-15,0 25 0,0-25 16,0 25-16,0-25 16,0 0-16,0 0 0</inkml:trace>
  <inkml:trace contextRef="#ctx0" brushRef="#br0" timeOffset="276">50 398 0,'-25'-24'0,"0"-26"0,25 25 16,0-25-16,0 25 16,0 0-16,25 0 0,0 0 15,0 0-15,25 25 16,-1 0-16,-24 0 0,50 0 16,-25 25-16,0 0 0,-1 0 15,-24 25-15,25-25 16,-25 25-16,0-25 0,-25 24 15,0-24-15,-25 25 0,0-25 16,-25-25-16,0 25 16,1-25-16,-26 25 0,25-25 15,25 0-15,-25 0 16,26 0-16</inkml:trace>
  <inkml:trace contextRef="#ctx0" brushRef="#br0" timeOffset="558">872 199 0,'24'-25'0,"1"25"16,0-25 0,-50 25-1,0 0 1,1 0-16,-1 25 15,25 0-15,-25 0 16,25 0-16,0 25 0,0 0 16,0-25-16,25 24 15,24 1-15,-24-25 0,25 0 16,0 0-16,-25 0 0,25 0 16,-1-25-16,-24 0 15,0-25-15</inkml:trace>
  <inkml:trace contextRef="#ctx0" brushRef="#br0" timeOffset="699">1046 274 0,'-25'0'15,"0"0"-15,50 0 32,0 0-17,0 0-15,0 0 0,0-25 16</inkml:trace>
  <inkml:trace contextRef="#ctx0" brushRef="#br0" timeOffset="960">1519 75 0,'0'-25'16,"0"0"0,-25 0-1,25 50 16,0 0-31,0 0 0,0 0 16,-25-1-16,25 26 16,0 0-16,0-25 0,0 25 15,0 0-15,0-1 16,25-24-16,0 0 0,0 0 16,0 0-16,0 0 0,25-25 15,-1 0-15,1 0 16,0-25-16,25 25 0,-26-25 15</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8.387"/>
    </inkml:context>
    <inkml:brush xml:id="br0">
      <inkml:brushProperty name="width" value="0.05" units="cm"/>
      <inkml:brushProperty name="height" value="0.05" units="cm"/>
      <inkml:brushProperty name="color" value="#ED1C24"/>
      <inkml:brushProperty name="fitToCurve" value="1"/>
    </inkml:brush>
  </inkml:definitions>
  <inkml:trace contextRef="#ctx0" brushRef="#br0">74 0 0,'0'25'0,"-24"-25"62,-1 0-46,0 0 15,25 25-15,25-25-1,0 0 1,-1 0-16,26 0 16,-25 0-16,25 0 0,-25-25 15,25 25-15,-25 0 16,-1 0-16,1 0 0,0 0 15,-50 0 17,0 0-32,1 0 15,-1 0-15,0 0 16,0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1.050"/>
    </inkml:context>
    <inkml:brush xml:id="br0">
      <inkml:brushProperty name="width" value="0.05" units="cm"/>
      <inkml:brushProperty name="height" value="0.05" units="cm"/>
      <inkml:brushProperty name="color" value="#ED1C24"/>
      <inkml:brushProperty name="fitToCurve" value="1"/>
    </inkml:brush>
  </inkml:definitions>
  <inkml:trace contextRef="#ctx0" brushRef="#br0">424 24 0,'25'0'15,"-25"-24"1,-25 24 31,0 0-47,0 0 15,0 0-15,-24 0 16,24 0-16,-25 0 0,25 24 16,0-24-16,-25 25 15,25-25-15,1 25 0,-1 0 16,0 0-16,0 0 16,25 25-16,0-25 0,0 0 15,0 24-15,25-24 0,-25 0 16,50 0-16,-26 25 15,1-25-15,25-25 0,-25 25 16,25 0-16,-25-25 16,25 0-16,-26 0 0,1 0 15,25 0-15,-25 0 0,0 0 16,-25-25-16,25 25 16,0-25-16,-25 0 15</inkml:trace>
  <inkml:trace contextRef="#ctx0" brushRef="#br0" timeOffset="563">798 99 0,'-25'0'16,"25"-25"-1,0 50 32,0 0-31,25-25 0,-25 25-16,0 0 15,25 0-15,-25 0 0,0 0 16,25 24-16,-25-24 0,0 0 15,0 25-15,0-25 16,0 0-16,24 0 0,-24 0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9.330"/>
    </inkml:context>
    <inkml:brush xml:id="br0">
      <inkml:brushProperty name="width" value="0.05" units="cm"/>
      <inkml:brushProperty name="height" value="0.05" units="cm"/>
      <inkml:brushProperty name="color" value="#ED1C24"/>
      <inkml:brushProperty name="fitToCurve" value="1"/>
    </inkml:brush>
  </inkml:definitions>
  <inkml:trace contextRef="#ctx0" brushRef="#br0">0 25 0,'25'0'16,"-25"-25"-16,25 25 15,0 0-15,24 0 0,-24 0 16,25 0-16,0 0 0,-25 0 16,25 0-16,-1 25 15,1-25-15,-25 0 0,0 0 16,0 0-16,-50 0 31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9.77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0,'25'0'16,"-1"0"0,1 0-16,0 0 0,0 0 15,0 0-15,0 0 16,0 0-16,0 0 0,25 0 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53.164"/>
    </inkml:context>
    <inkml:brush xml:id="br0">
      <inkml:brushProperty name="width" value="0.05" units="cm"/>
      <inkml:brushProperty name="height" value="0.05" units="cm"/>
      <inkml:brushProperty name="color" value="#ED1C24"/>
      <inkml:brushProperty name="fitToCurve" value="1"/>
    </inkml:brush>
  </inkml:definitions>
  <inkml:trace contextRef="#ctx0" brushRef="#br0">324 50 0,'25'0'15,"0"0"1,-25-25-16,24 25 31,-48 0 1,24-25-32,-25 25 15,0 0-15,0 0 0,0 25 16,0-25-1,-25 0-15,25 25 0,0 0 16,0-25-16,25 25 16,-24 0-16,-1 0 0,25-1 15,0 1-15,0 0 0,0 0 16,0 0-16,25-25 16,-25 25-16,24 0 0,1 0 15,0-25-15,0 0 16,0 25-16,0-25 0,0 0 15,0 0-15,0 0 0,0 0 16,0-25-16,-1 25 16,1 0-16,0 0 15,-25-25 17</inkml:trace>
  <inkml:trace contextRef="#ctx0" brushRef="#br0" timeOffset="1692">349 523 0,'25'-25'0,"-1"25"16,1-25-1,-25 0 1,-25 25 15,1 0-31,-1 0 16,0 0-16,0 25 16,0-25-16,0 25 0,0-25 15,0 25-15,25 0 16,-25-25-16,25 25 0,-25-25 15,25 25-15,0 0 16,25-25-16,0 25 16,0-25-16,25 24 15,-25-24-15,0 25 16,0-25-16,0 0 0,-1 0 16,1 25-16,0-25 0,-25 25 15,-25-25 1,0 25-16,1-25 0,-26 0 15,0 0-15,25 0 16,-25 0-16,0 0 0,1 0 16,-1 0-16,0-25 15</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55.937"/>
    </inkml:context>
    <inkml:brush xml:id="br0">
      <inkml:brushProperty name="width" value="0.05" units="cm"/>
      <inkml:brushProperty name="height" value="0.05" units="cm"/>
      <inkml:brushProperty name="color" value="#ED1C24"/>
      <inkml:brushProperty name="fitToCurve" value="1"/>
    </inkml:brush>
  </inkml:definitions>
  <inkml:trace contextRef="#ctx0" brushRef="#br0">150 149 0,'0'-24'31,"0"48"0,0 1-31,0 0 16,0 0-16,24 0 0,-24 0 16,0 0-16,0 0 15,25 0-15,-25 0 0,0-1 16</inkml:trace>
  <inkml:trace contextRef="#ctx0" brushRef="#br0" timeOffset="269">100 125 0,'0'-25'15,"0"0"-15,0 0 16,25 0-1,24 25-15,-24 0 16,0-25-16,25 25 16,-25 0-16,0 0 0,0 25 15,0-25-15,0 25 0,-25 0 16,-25 0 0,0 0-16,0-1 15,-25-24-15,0 25 16,25-25-16,-24 25 0,-1-25 15,0 0-15,25 0 16,0 0-16</inkml:trace>
  <inkml:trace contextRef="#ctx0" brushRef="#br0" timeOffset="617">299 125 0,'25'0'31,"0"0"-31,0-25 16,25 25-16,-26 0 16,1 0-16,0 0 0,0 0 15,0 0-15,0 0 16</inkml:trace>
  <inkml:trace contextRef="#ctx0" brushRef="#br0" timeOffset="773">548 75 0,'-25'0'0,"0"0"32,25 25-17,0 0 1,0-1-16,25 26 15,-25 0-15,0 0 0,0 0 16,0 24-16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0.756"/>
    </inkml:context>
    <inkml:brush xml:id="br0">
      <inkml:brushProperty name="width" value="0.05" units="cm"/>
      <inkml:brushProperty name="height" value="0.05" units="cm"/>
      <inkml:brushProperty name="color" value="#ED1C24"/>
      <inkml:brushProperty name="fitToCurve" value="1"/>
    </inkml:brush>
  </inkml:definitions>
  <inkml:trace contextRef="#ctx0" brushRef="#br0">822 230 0,'0'-25'0,"0"0"16,-25 25-16,25-24 16,0-1-16,0 0 0,25 0 15,0 0-15,0 0 16,25 25-16,-25 0 15,24-25-15,-24 25 0,25 0 16,-25 0-16,25 0 0,-25 25 16,-25 0-1,0 0-15,0 0 0,0 0 16,-25 0-16,0 24 16,0-24-16,-25-25 0,25 25 15,0 0-15,1-25 16,-1 25-16,0-25 0,0 0 15,25 25-15,25-25 32,0 0-32,0 0 0,-1 0 15,26 0-15,-25 0 0,25 0 16,0 0-16,-25 25 16,0 0-16,-1-25 0,1 25 15,-25-1-15,-25 1 16,1 0-16,-1 0 15,-25-25-15,0 25 0,0 0 16,25-25-16,-24 0 16,-1 0-16,0 0 0,25 0 15,0-25-15,25 0 16</inkml:trace>
  <inkml:trace contextRef="#ctx0" brushRef="#br0" timeOffset="352">1395 230 0,'50'-25'0,"0"0"0,-26 25 16,1 0-16,0-24 0,-25 48 31,-25-24-15,25 25-16,-25 0 15,25 0-15,0 0 0,0 25 16,0-25-16,0 0 0,0 0 15,25-1-15,0 1 16,25 0-16,-25-25 0,25 25 16,0-25-16,-26 0 15,26 0-15,0 0 0,-25-25 16,0 25-16,0-25 0,-25 0 16,0-24-16,0 24 15,-25 0-15,0-25 0,0 25 16,0-25-16,-25 25 15,25 25-15,1-24 0,-1 24 16,0 0-16,25 24 16,25-24-1</inkml:trace>
  <inkml:trace contextRef="#ctx0" brushRef="#br0" timeOffset="796">2540 156 0,'-25'-25'0,"1"0"15,24 0-15,-25 25 32,25 25-17,0 0 1,-25 0-16,25-1 0,-25 26 15,25-25-15,-25 25 0,25 0 16,0-25-16,0 0 16,25-1-16,0 1 0,-25 0 15,25-25-15,0 25 16,-1-25-16,1 0 0,0 0 16,0 0-16,25 0 0,-25-25 15,0 0-15,0 25 16,0-25-16,0 1 0,-1-1 15,1 25-15,0-25 0,0 25 16,0-25-16,0 25 16,0 0-16,0 25 0,-25 0 15,25-25-15,-25 25 16,0-1-16,0 1 0,0 0 16,0 0-16,0 0 0,0 0 15,25-25 1</inkml:trace>
  <inkml:trace contextRef="#ctx0" brushRef="#br0" timeOffset="1150">3387 205 0,'0'-25'0,"-25"25"15,25-24-15,-25 24 0,0 0 16,0 0-1,25 24-15,0 1 16,0 0-16,0 0 0,-24 0 16,24 0-16,0 25 15,0-25-15,24 0 0,-24-1 16,25 1-16,0 0 0,0-25 16,0 25-16,0-25 15,0 0-15,0 0 0,25-25 16,-26 25-16,1-25 15,25 0-15,-25 1 0,-25-1 16,25 0-16,-25-25 0,0 25 16,-25 0-16,0 0 15,0 0-15,-25 25 0,26 0 16,-26 0-16,25 0 16,0 0-16,0 25 0</inkml:trace>
  <inkml:trace contextRef="#ctx0" brushRef="#br0" timeOffset="1559">3885 255 0,'25'0'0,"-25"-25"0,25 25 16,-25-25-16,25 25 15,-25-25-15,0 50 31,-25 0-31,0 0 16,25 25-16,-25-25 16,25 25-16,-25-25 0,25-1 15,-25 1-15,25 0 16,-25-25-16,50 0 31,0-25-31,-25 0 16,25 1-16,0-1 0,0-25 15,0 0-15,0 0 0,0 0 16,0 1-16,-25 24 16,24 0-16,1 0 0,0 0 15,0 50 1,-25 0-16,25 0 0,-25 25 16,25-1-16,0 1 0,0 0 15,-25 0-15,25-25 16,0 24-16,-1-24 0,-24 0 15</inkml:trace>
  <inkml:trace contextRef="#ctx0" brushRef="#br0" timeOffset="1715">4059 305 0,'-24'-25'15,"-1"25"-15,25-25 16,25 25-16,-1 0 0,1 0 15,25 0-15,0 0 16,0 0-16,0 0 0,24 0 16</inkml:trace>
  <inkml:trace contextRef="#ctx0" brushRef="#br0" timeOffset="29434">0 703 0,'25'0'31,"-25"25"1,0 0-17,0 0 1,0 0-16,0 25 0,25-25 15,-25 0-15,0-1 0,0 1 16,0 0-16,0 0 16,0 0-16,25-25 15,-25-25 17,0 0-32,0 0 15,0-24-15,0 24 16,0 0-16,0-25 0,0 0 15,0 25-15,0-25 16,0 26-16,0-1 0,0 0 16,25 25-16,0-25 0,0 25 15,0 25 1,0-25-16,0 25 0,-25 0 16,24-1-16,-24 1 0,0 0 15,0 0-15,-24 0 16,-1 0-16,0 0 0,0-25 15,0 25-15,0-25 16,0 25-16,50-25 47,-25 25-47,25-25 16,0 0-16,0 24 15,0 1-15,0 0 16,-1-25-16,1 25 15,0-25-15</inkml:trace>
  <inkml:trace contextRef="#ctx0" brushRef="#br0" timeOffset="30004">449 828 0,'0'-25'15,"0"0"1,-25 25-16,50 25 31,-25 0-15,25 0-16,-25 0 15,0 0-15,0-1 16,0 1-16,0 0 16,0 0-1,0-50 16,-25 0-31,0 0 16,0 1 0,25-26-16,0 25 0,-25 0 15,25 0-15,0 0 0,0 0 16,25 0-16,0 0 16,0 25-1,0 0 1,-1 0-16,-24 25 15,0 0-15,0 0 16,0 0 0,0 0-1,25-25 32,0 25-31,0-25-16,0 25 15,0 0-15,0 0 16,-25-1-16,25 1 0,-25 0 16,0 0-16,-25 0 15,0 0-15,-25-25 16,-25 0-16,1 0 0</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03.438"/>
    </inkml:context>
    <inkml:brush xml:id="br0">
      <inkml:brushProperty name="width" value="0.05" units="cm"/>
      <inkml:brushProperty name="height" value="0.05" units="cm"/>
      <inkml:brushProperty name="color" value="#ED1C24"/>
      <inkml:brushProperty name="fitToCurve" value="1"/>
    </inkml:brush>
  </inkml:definitions>
  <inkml:trace contextRef="#ctx0" brushRef="#br0">77 100 0,'0'24'78,"0"1"-78,0 0 16,-25 0-16,25 0 0,0 0 15,-25 0-15,25 0 16,0 0-1,-25-25 1,25-25 15,0 0-15,0 0-16,0 0 0,25 0 16,-25 0-16,0-25 15,0 26-15,0-1 0,25 0 16,-25 0-16,0 0 0,25 25 31,-25 25-15,25 0-1,-25 0-15,25 0 0,-25-1 16,0 1-16,24-25 0,-24 25 16,25 0-1,0-50 32,-25 0-31,25 0-16,0 1 15,0-1-15,0 25 16,-25-25-16,25 25 0,0 0 16,-25 25-16,25 0 15,-1-1-15,1 26 16,-25-25-16,25 0 15</inkml:trace>
  <inkml:trace contextRef="#ctx0" brushRef="#br0" timeOffset="759">674 25 0,'0'25'63,"0"0"-47,0 0-1,0-1 1,0 1-1</inkml:trace>
  <inkml:trace contextRef="#ctx0" brushRef="#br0" timeOffset="1943">575 249 0,'25'0'31,"0"0"32,-25 25 109,0 0-157,0 0 1,0 0-16</inkml:trace>
  <inkml:trace contextRef="#ctx0" brushRef="#br0" timeOffset="4198">899 75 0,'0'-25'16,"-25"25"46,0 0-62,0 0 16,0 0-16,25 25 16,-25-25-16,0 25 15,25-1 1,0 1-16,25 0 16,0-25-16,0 25 15,0-25-15,0 25 16,24-25-16,-24 25 0,0 0 15,0-25-15,0 25 16,0-25-16,-25 25 0,0 0 16,-25-25-16,0 24 0,-25 1 15,1-25-15,-26 25 16,-25-25-16,1 25 0</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1.475"/>
    </inkml:context>
    <inkml:brush xml:id="br0">
      <inkml:brushProperty name="width" value="0.05" units="cm"/>
      <inkml:brushProperty name="height" value="0.05" units="cm"/>
      <inkml:brushProperty name="color" value="#ED1C24"/>
      <inkml:brushProperty name="fitToCurve" value="1"/>
    </inkml:brush>
  </inkml:definitions>
  <inkml:trace contextRef="#ctx0" brushRef="#br0">25 0 0,'-25'25'16,"50"-25"0,0 25-1,0-25-15,0 0 16,25 0-16,-1 0 0,1 0 15,-25 0-15,25 0 0,-25 0 16,0 0-16,0-25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3.436"/>
    </inkml:context>
    <inkml:brush xml:id="br0">
      <inkml:brushProperty name="width" value="0.05" units="cm"/>
      <inkml:brushProperty name="height" value="0.05" units="cm"/>
      <inkml:brushProperty name="color" value="#ED1C24"/>
      <inkml:brushProperty name="fitToCurve" value="1"/>
    </inkml:brush>
  </inkml:definitions>
  <inkml:trace contextRef="#ctx0" brushRef="#br0">150 183 0,'0'-25'15,"0"50"32,0 0-31,0 0-16,0 0 15,0 0-15,0 0 0,-25 0 16,25 0-16,0 0 16,0-1-16,0 1 0,-25-25 15,25 25-15,0-50 47,0 0-47,0 1 16,-25-1-16,25-25 15,-25 25-15,25-25 16,-25 25-16,25-25 0,0 25 16,0 1-16,0-1 0,0 0 15,0 0-15,25 0 16,0 25-16,0 0 0,0 0 16,0 0-16,0 0 15,0 0-15,0 25 0,-1 0 16,1-25-16,0 25 0,0 0 15,-25-1 1,0 1-16,-25 0 0,0-25 16,25 25-16,-25-25 15,1 25-15,-1-25 0,0 0 16,0 0 0,50 25 15,0-25-16,0 0-15,-1 25 0,1-25 16,25 25-16,-25-25 0,0 25 16,0 0-1,-25 0-15,-25-1 16,0-24-16,0 25 16,-25-25-16,1 0 0,-1 25 15,0-25-15,25 0 0,-25 0 16,25-25-16,0 25 15</inkml:trace>
  <inkml:trace contextRef="#ctx0" brushRef="#br0" timeOffset="228">772 358 0,'-24'0'47,"24"25"-47,0-1 15,-25-24-15,25 25 16,0 0-16,0 0 16,-25 0-16,25 0 0,0 0 15,-25-25-15</inkml:trace>
  <inkml:trace contextRef="#ctx0" brushRef="#br0" timeOffset="1135">1096 109 0,'-25'0'15,"0"-25"1,0 25-16,1 0 16,24 25 15,49-25-31,-24 0 16,25 24-16,0-24 0,0 0 15,24 0-15,1 0 16,0 0-16,-25 25 0,-1-25 15,1 0-15</inkml:trace>
  <inkml:trace contextRef="#ctx0" brushRef="#br0" timeOffset="1302">1246 9 0,'-25'0'0,"0"0"15,25 25 1,0 0-16,25 25 0,-25-26 15,0 26-15,0 0 16,0 0-16,0 0 0,0 0 16,0-1-16,0 1 15,-25 0-15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5.475"/>
    </inkml:context>
    <inkml:brush xml:id="br0">
      <inkml:brushProperty name="width" value="0.05" units="cm"/>
      <inkml:brushProperty name="height" value="0.05" units="cm"/>
      <inkml:brushProperty name="color" value="#ED1C24"/>
      <inkml:brushProperty name="fitToCurve" value="1"/>
    </inkml:brush>
  </inkml:definitions>
  <inkml:trace contextRef="#ctx0" brushRef="#br0">0 127 0,'25'0'0,"0"0"0,0 0 16,25 0-16,-26 0 0,26 0 15,0 0-15,-25 0 16,0 0-16,0 0 0,0 0 16</inkml:trace>
  <inkml:trace contextRef="#ctx0" brushRef="#br0" timeOffset="481">1046 77 0,'25'0'0,"-25"-25"16,0 0-1,-25 25-15,0-25 16,0 25-16,0 0 15,-25 0-15,25 0 0,-24 0 16,-1 25-16,25-25 16,0 25-16,-25 0 0,25 25 15,25-25-15,-25 24 16,25-24-16,0 25 0,25 0 16,0-25-16,0 25 0,0-26 15,0 1-15,25 0 16,0 0-16,-1-25 0,1 0 15,-25 0-15,25 0 0,0-25 16</inkml:trace>
  <inkml:trace contextRef="#ctx0" brushRef="#br0" timeOffset="1095">1494 450 0,'0'25'79,"-25"-25"-79,25 25 15,0 0-15,0 0 0,-25 0 16,25 25-1</inkml:trace>
  <inkml:trace contextRef="#ctx0" brushRef="#br0" timeOffset="1598">2117 201 0,'0'-25'16,"0"1"-1,0-1-15,0 0 16,0 0-16,-25 0 15,0 25 1,0 0-16,-25 25 0,0-25 16,1 25-16,-1 0 15,0 24-15,0-24 0,25 25 16,0 0-16,25 0 0,25 0 16,0-1-16,0 1 15,25 0-15,25 0 0,-1-25 16,1 0-16,0-25 0,-1 0 15,1 0-15</inkml:trace>
  <inkml:trace contextRef="#ctx0" brushRef="#br0" timeOffset="2137">2440 326 0,'25'0'32,"-25"-25"-17,-25 25 16,0 0-15,1 0-16,-1 25 0,0 0 16,0 0-16,0 0 0,25-1 15,0 1-15,0 0 16,0 0-16,0 0 0,25 0 16,0 0-16,25-25 0,-26 0 15,26 0-15,-25 0 16,25 0-16,-25-25 0,25 0 15,-25 0-15,0 0 16,-1 0-16,-24 0 0,0 1 16,-24-1-16,-1 0 0,-25 0 15</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22.711"/>
    </inkml:context>
    <inkml:brush xml:id="br0">
      <inkml:brushProperty name="width" value="0.05" units="cm"/>
      <inkml:brushProperty name="height" value="0.05" units="cm"/>
      <inkml:brushProperty name="color" value="#ED1C24"/>
      <inkml:brushProperty name="fitToCurve" value="1"/>
    </inkml:brush>
  </inkml:definitions>
  <inkml:trace contextRef="#ctx0" brushRef="#br0">75 352 0,'0'-25'16,"0"50"78,0-1-94,-25-24 15,25 25 1,-25 0-16,25 0 31,-25-25-31</inkml:trace>
  <inkml:trace contextRef="#ctx0" brushRef="#br0" timeOffset="2376">473 53 0,'0'25'63,"0"0"-63,0-1 15,0 1-15,0 0 16,0 0-16,0 25 0,0-25 15,-25 25-15,25-25 0,0-1 16,-25 26-16,25-25 16,0 0-16,0 0 15,25 0 1,0-25-16,0 0 16,0 0-16,0 0 0,0 0 15,-1 0-15,1 0 16,0-25-16,0 25 0,0 0 15,0 0-15,-25-25 16,25 25-16</inkml:trace>
  <inkml:trace contextRef="#ctx0" brushRef="#br0" timeOffset="3212">971 127 0,'0'25'31,"0"0"-31,-25 0 16,25 0-16,0 0 0,0 0 16,-25 0-16,25 25 15,0-26-15,-25 1 0,25 0 16,0 0-16,0 0 16,0 0-16,0-50 46,-25 25-46,25-25 0,0 0 16,0 0-16,0 0 16,0 1-16,0-1 0,0 0 15,0 0-15,0-25 16,0 25-16,25 0 0,-25 0 16,0 0-16,25 1 0,-25-1 15,25 0-15,-25 0 16,25 25-16,0-25 15,0 25-15,0 0 0,-25 25 16,25-25-16,0 25 16,-1 0-16,1 0 15,-25-1-15,0 1 16,0 0-16,0 0 16,-25-25-16,25 25 0,-24-25 15,-26 25-15,25-25 16,0 0-16,0 25 0,0-25 15,0 0-15,0 0 16,25 25 0,25-25-16,0 25 0,0-25 15,0 25-15,25-1 16,0 1-16,-1 25 0,1-25 16,0 0-16,0 25 15,-25-25-15,0 24 0,-1-24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5.245"/>
    </inkml:context>
    <inkml:brush xml:id="br0">
      <inkml:brushProperty name="width" value="0.05" units="cm"/>
      <inkml:brushProperty name="height" value="0.05" units="cm"/>
      <inkml:brushProperty name="color" value="#ED1C24"/>
      <inkml:brushProperty name="fitToCurve" value="1"/>
    </inkml:brush>
  </inkml:definitions>
  <inkml:trace contextRef="#ctx0" brushRef="#br0">6 0 0,'25'25'62,"-25"0"-15,0 0-31,0-1 0,0 1-16,0 0 0,0 25 15,-25-25-15,25 25 0,0-25 16,0 0-16,0-1 15,0 1-15,0 0 0,0 0 16,0 0 0</inkml:trace>
  <inkml:trace contextRef="#ctx0" brushRef="#br0" timeOffset="644">405 99 0,'-25'0'15,"25"-24"17,25 24-17,-1 0 1,1 0-16,0 0 16,0 0-16,0 0 15,25-25-15,-25 25 0,0 0 16,0 0-16,-1 0 0,1 0 15,0 0-15,0 0 16,-25 25-16,0-1 16,0 1-1,-25 0 1,25 0-16,0 0 0,0 0 16,0 25-16,0-25 0,0 0 15,0-1-15,0 26 16,0-25-16,0 0 0,0 0 15,-25-25-15,25 25 16,0 0-16,0-50 47,0 0-47,-25 25 16,25-25-16,-24 0 15,-1 25-15,0-25 0,0 25 16,0-25-16,0 25 15,0 0-15,-25 0 0,50 25 16,-25-25-16,1 25 0,24 0 16,-25 0-1,25 0-15,25-25 16,-25 25-16,24-25 16</inkml:trace>
  <inkml:trace contextRef="#ctx0" brushRef="#br0" timeOffset="1567">1052 50 0,'-25'0'62,"25"25"-62,0-1 16,0 1-16,0 0 0,0 0 16,0 0-16,0 25 15,25-25-15,-25 25 0,0-26 16,25 1-16,-25 0 16,25 0-16,0 0 0,-25 0 15,25-25-15,0 25 0,-1-25 16,1 0-1,0-25-15,0 0 0,0 0 16,0 0-16,-25-25 16,25 26-16,0-26 0,0 0 15,-25 0-15,0 25 0,25-25 16,-25 26-16,0-1 16,0 0-16,-25 25 15,0 0 1</inkml:trace>
  <inkml:trace contextRef="#ctx0" brushRef="#br0" timeOffset="2162">1575 124 0,'0'25'47,"0"0"-47,0 0 15,0 0-15,25 0 16,-25 0-16,0 0 0,0 24 16,0-24-16,0 0 0,0 0 15,-25 0-15,25 0 16,-25 0-1,25-50 1,0 0 0,0 0-16,0 0 0,0 0 15,25-24-15,-25 24 16,25-25-16,-25 0 0,25 25 16,-25-25-16,25 25 15,-25 1-15,25 24 16,-25 24-1,24 1-15,-24 0 16,0 25-16,25-25 0,0 0 16,-25 0-16,25 25 15,-25-26-15,25-24 0,0 25 16,-25 0-16,25-25 0,0 0 31,0-25-31,-25 0 16,25 1-16,-25-1 15,24-25-15,-24 0 0,25 25 16,-25-25-16,0 25 0,25-24 16,-25 24-1,-25 50 17,25 0-32,-25-1 15</inkml:trace>
  <inkml:trace contextRef="#ctx0" brushRef="#br0" timeOffset="2474">2322 50 0,'25'0'0,"-25"-25"16,-25 25 31,0 0-47,25 25 15,-25 0-15,0-1 16,0 1-16,25 0 0,-25 0 16,25 25-16,0-25 0,0 25 15,0-25-15,25-1 16,0 26-16,-25-25 0,25-25 15,0 25-15,0-25 0,0 0 16,0 0-16,0 0 16</inkml:trace>
  <inkml:trace contextRef="#ctx0" brushRef="#br0" timeOffset="2652">2197 224 0,'-24'0'0,"24"25"31,24-25-15,1 0-16,0 0 0,0 0 15,0 0-15,25 0 16,-25 0-16,0 0 0,0 0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52.292"/>
    </inkml:context>
    <inkml:brush xml:id="br0">
      <inkml:brushProperty name="width" value="0.05" units="cm"/>
      <inkml:brushProperty name="height" value="0.05" units="cm"/>
      <inkml:brushProperty name="color" value="#ED1C24"/>
      <inkml:brushProperty name="fitToCurve" value="1"/>
    </inkml:brush>
  </inkml:definitions>
  <inkml:trace contextRef="#ctx0" brushRef="#br0">4980 6153 0,'-25'-25'16,"0"25"-16,1-25 15,-76 0-15,0 25 16,1-50-16,49 26 16,-99-1-16,24 25 15,0 0-15,1 0 16,-1 0-1,1 0-15,-100 0 16,99 0-16,-49 0 16,50 0-16,-1 0 15,0 0-15,26 0 16,24 0-16,0 0 16,-24 0-16,24 0 15,0 49-15,-49-24 16,24 50-16,-49 25 15,74-51-15,1 1 16,-51 75-16,75-75 16,-49 74-16,-1-24 15,75-26-15,-50 51 16,26-1-16,24-49 16,25 0-16,-25 49 15,25-49-15,-50 25 16,50-26-16,0-24 15,-25 50-15,25-50 16,0 24-16,0-24 16,0 25-16,0-50 15,0 49-15,25-24 16,0-25-16,25 50 16,-1-25-1,-24-1-15,125 1 16,-51 0-16,51 0 15,-75-25-15,74 74 16,25-74-16,50 0 16,-49 25-16,24-50 15,100 50-15,0-25 16,-1-25-16,-49 0 16,25 0-16,25 0 15,-50 0-15,-25 0 16,-74 0-16,-1-50 15,-49 0-15,-26-25 16,26 26-16,0-76 16,-75 75-16,24-49 15,1-1-15,50-49 16,-26 49-16,1 0 16,-25 1-16,25-1 15,-50 25-15,-1 1 16,1-26-16,-25 50 15,50-49 1,-50 49-16,0-50 16,0 1-16,0-26 15,0 50-15,-50 1 16,1-51-16,-1 51 16,-50-76-16,75 150 15,-25-75-15,-24-24 16,24 24-16,0 25 15,-49-49-15,74 74 16,-50-25-16,-50-25 16,51 50-16,-1 1 15,-50-1-15,51 25 16,24-25-16,-25 25 16,50 0-16,-24 0 31,24 0 0,0 0-15,-25 0 77,25 25-46</inkml:trace>
  <inkml:trace contextRef="#ctx0" brushRef="#br0" timeOffset="2304">0 5107 0,'25'-25'32,"0"0"-32,0-25 31,-1 50-31,51-49 0,0-1 15,0 25 1,24-25-16,-24 25 16,49-25-16,-24 1 15,74 24-15,-74 25 16,24-25-16,1 25 16,-25 0-16,-1 0 15,-74 0-15,75 0 16,-75 0-16,49 0 15,-24 25-15,-25 0 16,25 49-16,0-49 16,24 50-16,-74-50 15,75 50-15,-50-51 16,25 76-16,-25-75 16,24 50-16,-49-50 15,50 99-15,-25-124 16,0 50-16,-25 25 15,0-51-15,25 26 16,-25-25-16,0 25 16,0 0-16,0 0 15,0-25 1,50 24-16,-50 1 16,25-25-1,-25 0 16,0 0 1,0 0-17</inkml:trace>
  <inkml:trace contextRef="#ctx0" brushRef="#br0" timeOffset="2887">2141 5829 0,'-24'0'16,"24"25"15,0 25-15,24-25-16,1 0 15,25 25 1,-25-26-16,25 1 16,-25-25-1,0 0-15,0 0 16,-1 0-16,1 0 15,25 0 1,25-25-16,-75 1 16,50-51-16,-25 25 15,-1-25-15,-24 50 16,25 25-16,-25-49 16</inkml:trace>
  <inkml:trace contextRef="#ctx0" brushRef="#br0" timeOffset="4975">1743 4808 0,'25'0'16,"-25"-25"15,75-24-31,-75 24 15,25-75-15,49-49 0,-24-1 16,50-74 0,-26 25-16,51-25 15,-1-100-15,-24 75 16,49-25-16,-74 50 16,0 50-16,-25-1 15,-1 101-15,-24 24 16,-25 0-1</inkml:trace>
  <inkml:trace contextRef="#ctx0" brushRef="#br0" timeOffset="5537">2490 2418 0,'25'-75'16,"25"50"-16,0-25 15,-1-24-15,1-1 16,0 25-16,25 50 16,-1-50-16,-49 25 15,75 25-15,-25-25 16,-26 25-16,-24 0 16,25 0-1,-50 25 79,0 50-94,0-50 16,0 50-16,0-50 15,0-1 1,0 26-16</inkml:trace>
  <inkml:trace contextRef="#ctx0" brushRef="#br0" timeOffset="6295">3934 550 0,'0'75'15,"0"-1"-15,0 26 16,0-25-16,0-25 16,0 74-16,0-74 15,0 49-15,0-49 16,25-25 0,-25-50 46,0-99-62,0-1 16,0 1-16,0-1 15,0-99-15,0 100 16,0 49-16,0 0 16,25-24-16,0 49 15,25-25-15,-25 50 16,25 25 15,-1 0-15,26 0-1,-50 0-15,25 25 16,0 0 0,-25 0-1,24 25-15,-24-25 16,-25 24-1,0-24-15,0 25 16,0 0-16,-25 0 16,0-1-16,-24 1 15,-26-25-15,0 25 16</inkml:trace>
  <inkml:trace contextRef="#ctx0" brushRef="#br0" timeOffset="7120">5155 425 0,'24'0'0,"-24"75"16,0-25-16,0 75 15,0-26-15,-24-24 16,24-25-16,-25 24 16,25-24-16,0-25 15,0-75 63,-25-24-78,25-51 16,0 1-16,0 24 16,0-50-16,0 76 15,0-26-15,0 1 16,0 24-16,0 25 16,99 25-16,1 25 15,0 0-15,-51 0 16,51 0-1,0 50-15,-51 0 16,26 24-16,-25-24 16,-50 25-16,0 0 15,0-26-15,0-24 16,0 25-16,-100 50 16,26-75-16,-26 0 15,-49 0-15,124-25 16,-25 0-1,100 0 32,-25 0-31,49 0-16,1 0 16,-25 0-16,0 24 15,-25 26-15,49 0 16,1 25-16,-50-75 15,25 74-15,-25-49 16,-1-25 47,51-25-63,0-24 15,0-51-15</inkml:trace>
  <inkml:trace contextRef="#ctx0" brushRef="#br0" timeOffset="7608">6449 475 0,'-24'0'16,"24"50"0,-25 25-16,-25-25 15,50-1-15,0 26 16,0-50-16,0 0 16,0 0 15,75-25 0,-51-50-31,-24 0 16,25 0-1,-25 1-15,0-26 16,0 25 0,-25 50-16,-24 0 15,-26 0-15,50 0 16,-25 0-16,125 0 78,49 0-62,26 0-16</inkml:trace>
  <inkml:trace contextRef="#ctx0" brushRef="#br0" timeOffset="8064">7545 525 0,'-25'25'47,"25"0"-32,0 0 1,0 25-16,0-1 16,0-24-16,0 50 15,0 25-15,0-26 16,-25 76-16,-24-51 15,49 26-15,-25-26 16,0 1-16,0-25 16,0 74-16,-25-99 15,25-25-15,-49 50 16,24-50-16,50-1 16,-50 1-16,-25-25 15,25 0-15,-24 0 16,-1 0-16,-25-25 15,26-124-15,24 49 16,25-74-16,0 25 16,25 24-16</inkml:trace>
  <inkml:trace contextRef="#ctx0" brushRef="#br0" timeOffset="8448">7421 276 0,'25'-25'0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9.219"/>
    </inkml:context>
    <inkml:brush xml:id="br0">
      <inkml:brushProperty name="width" value="0.05" units="cm"/>
      <inkml:brushProperty name="height" value="0.05" units="cm"/>
      <inkml:brushProperty name="color" value="#ED1C24"/>
      <inkml:brushProperty name="fitToCurve" value="1"/>
    </inkml:brush>
  </inkml:definitions>
  <inkml:trace contextRef="#ctx0" brushRef="#br0">100 199 0,'-25'-25'0,"25"0"31,0 0 1,25 25-1,0 0-16,-25-25-15,25 25 16,-1 0-16,1-25 0,0 25 16,0 0-16,0 0 15,25 0-15,-25 0 16,0 0-16,0 25 0,-25 0 16,0 0-1,0 0-15,0 0 0,-25 0 16,25 0-16,-25 0 15,0-1-15,0-24 0,0 25 16,0-25-16,0 25 16,0-25-16,25 25 15,-25-25-15,50 0 32,0-25-17,0 25 1,0 0-16,25 0 0,-25 0 15,0 0-15,0 0 0,-25 25 16,25 0-16,-25 0 16,-25 0-1,25 0-15,-25-25 16,-25 25-16,25-25 0,0 25 16,-25-25-16,25 0 0,0 0 15,-24 0-15,24 0 16,0 0-16,0 0 0,25-25 15,-25 25-15,0-25 16,25 0 0</inkml:trace>
  <inkml:trace contextRef="#ctx0" brushRef="#br0" timeOffset="430">598 224 0,'25'0'0,"0"-25"0,-25 0 16,0 50 15,-25-25-31,25 25 0,-25 0 16,0 0-1,25-1-15,0 1 0,-25 0 16,25 0-16,0 0 15,25 0-15,0-25 16,-25 25-16,25-25 0,0 25 16,0-25-16,-1 0 15,1 0-15,25 0 0,-25 0 16,0 0-16,0 0 0,0-25 16,0 0-16,0 0 15,-25 0-15,0-25 16,-25 25-16,0 1 15,0-1-15,-25 0 0,25 0 16,-25 0-16,25 0 0,1 25 16,-1 0-16,0 0 15,0 0-15,25 25 32</inkml:trace>
  <inkml:trace contextRef="#ctx0" brushRef="#br0" timeOffset="1344">1071 74 0,'-25'-25'47,"50"25"-1,0 25-30,0-25-16,25 0 16,-26 0-16,26 0 15,0 0-15,0 0 0,0 0 16,-1 0-16,1 0 16,-25 0-16,-25-25 0,25 25 15,-25-24 1,-25 24-16,0 0 15</inkml:trace>
  <inkml:trace contextRef="#ctx0" brushRef="#br0" timeOffset="1735">1345 0 0,'0'25'16,"-25"-1"-16,25 1 16,0 0-1,25 0-15,-25 0 16,0 25-16,0-25 0,0 0 15,25 24-15,-25-24 16,0 0-16,0 25 0,0-25 16,0 0-16,0 0 15,0 0-15,0-50 63,0 0-63,0 0 15,-25 0 1,0 0 0,0 25-16,0 0 15,0 0-15,0 25 16,0-25-16,25 25 16,-24-25-16,24 25 15,-25 0-15,25 0 16,0 0-1,25-25 1</inkml:trace>
  <inkml:trace contextRef="#ctx0" brushRef="#br0" timeOffset="2141">1694 174 0,'-25'0'32,"25"25"-17,0 0-15,-25 0 16,25 0-16,0-1 0,0 26 16,-25-25-16,25 0 15,0 0-15,0 0 0,0 0 16,0 0-16,0 0 15,25-1-15,-25 1 0,25-25 16,0 25-16,-1-25 16,1 0-16,0-25 15,0 25-15,-25-25 0,25 1 16,0-1-16,0 0 16,0-25-16,-25 0 0,25 25 15,-25-25-15,0 26 16,0-26-16,0 25 0,0 0 15,-25 25 1,0 0 0,25 25-16</inkml:trace>
  <inkml:trace contextRef="#ctx0" brushRef="#br0" timeOffset="2393">2092 224 0,'25'0'15,"-25"25"17,0 0-17,-25-1-15,25 1 16,0 0-16,-25 0 0,25 0 15,0 0-15,-25 0 16,25 0-16,0 0 0,-25 0 16</inkml:trace>
  <inkml:trace contextRef="#ctx0" brushRef="#br0" timeOffset="2782">2067 199 0,'0'-25'16,"0"0"-16,0 50 31,25-25-31,-25 25 16,0 0-16,0 0 0,25 24 16,-25-24-16,25 0 15,0 0-15,-25 0 0,25 0 16,-1 0-16,1 0 15,0-25-15,0 0 16,0-25-16,-25 0 16,25 0-1,-25 0-15,25 0 0,-25-25 16,0 26-16,0-26 16,0 25-16,0 0 0,0-25 15,0 25-15,-25 0 16,25 50-1,-25-25-15,25 25 16,-25 0-16,25 0 16,0 0-16,-25 0 0,25 0 15,0 0-15,-25-1 0</inkml:trace>
  <inkml:trace contextRef="#ctx0" brushRef="#br0" timeOffset="3112">2665 99 0,'25'-25'0,"-50"50"62,0 0-46,25 0-1,0 0-15,-25 0 16,0 0-16,25 25 0,-25-26 16,25 1-16,0 25 15,0-25-15,0 0 0,25 0 16,-25 0-16,25 0 0,0-25 15,0 0 1,0 0-16</inkml:trace>
  <inkml:trace contextRef="#ctx0" brushRef="#br0" timeOffset="3287">2615 323 0,'-25'0'0,"0"0"16,0 0-16,50 0 31,0 25-31,0-25 0,0 0 16,0 0-16,0 0 15,-1 0-15,1-25 0,0 25 16,0-25-16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05.285"/>
    </inkml:context>
    <inkml:brush xml:id="br0">
      <inkml:brushProperty name="width" value="0.05" units="cm"/>
      <inkml:brushProperty name="height" value="0.05" units="cm"/>
      <inkml:brushProperty name="color" value="#ED1C24"/>
      <inkml:brushProperty name="fitToCurve" value="1"/>
    </inkml:brush>
  </inkml:definitions>
  <inkml:trace contextRef="#ctx0" brushRef="#br0">28 224 0,'-25'0'0,"25"-25"0,0 0 31,25 25 16,0 0-47,0 0 0,0 0 15,24 0-15,-24 0 16,25 0-16,0 0 0,0 0 16,0 0-16,-1 0 0,1 0 15,-25 0-15,0-25 16,0 25-16,-50 0 16,0 0-1</inkml:trace>
  <inkml:trace contextRef="#ctx0" brushRef="#br0" timeOffset="250">177 25 0,'0'-25'0,"25"25"31,-25 25-15,25-25-16,0 0 15,0 25-15,0-25 16,25 25-16,-25 0 0,-1-1 16,26 1-16,-25 25 15,0-25-15,0 0 0,0 25 16,-25-25-16,0 0 0,-25 24 16,-25-24-16,0 0 15,-24 0-15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1.152"/>
    </inkml:context>
    <inkml:brush xml:id="br0">
      <inkml:brushProperty name="width" value="0.05" units="cm"/>
      <inkml:brushProperty name="height" value="0.05" units="cm"/>
      <inkml:brushProperty name="color" value="#ED1C24"/>
      <inkml:brushProperty name="fitToCurve" value="1"/>
    </inkml:brush>
  </inkml:definitions>
  <inkml:trace contextRef="#ctx0" brushRef="#br0">100 275 0,'-25'-25'0,"0"0"15,0 25-15,0 0 16,25-25-16,0 50 31,0 0-31,25 0 16,-25 0-16,0 25 15,0-25-15,0 0 0,25 24 16,-25-24-16,0 0 0,0 25 16,0-25-1,0 0-15,0-50 31,0 0-31,0 0 16,0-25-16,0 25 0,0-24 16,0-1-16,25 0 15,-25 0-15,25 0 0,-25 1 16,24-1-16,1 0 0,0 25 16,0 25-1,0 0-15,0 25 0,-25 0 16,25 0-16,-25 25 15,25-1-15,-25-24 0,0 25 16,0 0-16,25-25 16,-25 0-16,0 0 0,0 0 15,0-1-15,25-48 32,-25-1-32,24 0 0,-24-25 15,25 25-15,0-25 0,0 0 16,0 1-16,25-1 15,-25 25-15,0 0 0,0 25 16,24 0-16,-24 0 16,-25 25-16,25 0 0,-25 0 15,0 25-15,25-26 0,-25 26 16,0-25-16,0 25 16,0-25-16,0 0 0</inkml:trace>
  <inkml:trace contextRef="#ctx0" brushRef="#br0" timeOffset="361">872 101 0,'24'0'31,"-24"25"-15,0 0-16,0 0 15,0-1-15,25 1 16,-25 25-16,0-25 0,25 25 16,-25 0-16,25-25 0,-25 24 15,25-24-15,-25 0 16,25 0-16,0-25 0,0 0 16,0 0-16,0 0 15,-1-25-15,1 0 0,0-25 16,0 1-16,0-1 0,0 0 15,-25 0-15,25 0 16,-25 26-16,0-26 0,0 25 16,-25 0-16,0 25 15,0 0 1,0 0-16,25 25 0</inkml:trace>
  <inkml:trace contextRef="#ctx0" brushRef="#br0" timeOffset="954">1469 126 0,'-25'0'16,"25"-25"-1,0 50 1,0 0-1,0 0-15,0 24 16,0-24-16,0 0 0,0 25 16,0-25-16,0 25 15,0-25-15,0-1 0,0 1 16,0-50 15,25 1-15,-25-26-16,25 25 15,0-25-15,-25 25 0,25-25 16,0 1-16,-25 24 16,25-25-16,0 25 0,-1 0 15,1 50 1,-25 25 0,25-25-16,-25 0 0,0-1 15,25 26-15,-25-25 16,0 0-16,25 0 0,-25 0 15,25-25 17,-25-25-32,25 0 15,-25 0-15,25-25 16,0 25-16,-25-24 0,25-1 16,0 25-16,-25-25 0,24 25 15,1 25-15,0 0 16,0 0-16,0 50 15,0-25-15,0 25 16,-25 0-16,0 24 0,25-24 16,-25 25-16,-25-25 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09.341"/>
    </inkml:context>
    <inkml:brush xml:id="br0">
      <inkml:brushProperty name="width" value="0.05" units="cm"/>
      <inkml:brushProperty name="height" value="0.05" units="cm"/>
      <inkml:brushProperty name="color" value="#ED1C24"/>
      <inkml:brushProperty name="fitToCurve" value="1"/>
    </inkml:brush>
  </inkml:definitions>
  <inkml:trace contextRef="#ctx0" brushRef="#br0">381 109 0,'24'0'47,"1"0"-47,-25 25 0,0-1 16,0 26-16,25-25 15,-25 25-15,25 0 0,-25-25 16,25 24-16,-25 1 15,0 0-15,25-25 0,-25 0 16,0 0-16,-25 0 0</inkml:trace>
  <inkml:trace contextRef="#ctx0" brushRef="#br0" timeOffset="317">107 432 0,'-25'-25'0,"0"-24"0,0 24 16,0-25-16,25 0 0,0 0 16,0 25-16,0-24 15,25 24-15,0 0 0,25 0 16,-25 0-16,49 25 16,-24 0-16,25 0 0,-1 0 15,1 25-15,0 0 0,-25 0 16,24 25-16,-24-1 15,-25 1-15,0 25 0,-25-25 16,0-1-16,-25 1 16,-25-25-16,0 25 0,-24-25 15,24 0-15,-25 0 16,1-25-16,24 25 0,-25-25 16,50 0-16,-25-25 0,25 0 15</inkml:trace>
  <inkml:trace contextRef="#ctx0" brushRef="#br0" timeOffset="629">1352 109 0,'0'-25'0,"-25"0"15,0 0 1,0 0-16,0 25 0,0 0 16,-25 0-16,26 0 0,-1 0 15,25 25-15,-25 0 16,0 25-16,25-1 0,-25-24 16,25 25-16,0 0 0,25 0 15,0 0-15,0-1 16,0-24-16,24 25 15,1-50-15,-25 25 0,25 0 16,0-25-16,-25 0 0,-1-25 16</inkml:trace>
  <inkml:trace contextRef="#ctx0" brushRef="#br0" timeOffset="761">1252 333 0,'-50'0'15,"25"-25"-15,1 25 0,-1 0 16,50 0-1,-1 0 1,1-25-16,25 25 0,0 0 16,0 0-16</inkml:trace>
  <inkml:trace contextRef="#ctx0" brushRef="#br0" timeOffset="1080">1601 84 0,'-25'0'0,"25"-25"16,0 0 0,25 25-16,0-25 15,0 25-15,-1 25 16,1 0 0,0 0-16,-25 25 0,0-26 15,0 26-15,0 0 16,0 0-16,0-25 0,-25 25 15,25-1-15,0-24 0,0 0 16,0 0-16,0 0 16,25 0-16,0-25 15,0 0 1,0 25-16,0-25 0,0 0 16,25 0-16,-26 0 0,26 0 15,-25 0-15,25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3.444"/>
    </inkml:context>
    <inkml:brush xml:id="br0">
      <inkml:brushProperty name="width" value="0.05" units="cm"/>
      <inkml:brushProperty name="height" value="0.05" units="cm"/>
      <inkml:brushProperty name="color" value="#ED1C24"/>
      <inkml:brushProperty name="fitToCurve" value="1"/>
    </inkml:brush>
  </inkml:definitions>
  <inkml:trace contextRef="#ctx0" brushRef="#br0">49 175 0,'25'-25'0,"-25"0"15,25 25-15,-50 25 63,25 0-63,-25-1 0,1 1 15,24 25-15,-25-25 0,25 25 16,0 0-16,0-25 16,0 24-16,25-24 0,-1 0 15,1 0-15,0 0 16,0-25-16,25 0 0,-25 0 15,0 0-15,25-25 0,-26 0 16,1 0-16,0 0 16,0-24-16,-25-1 0,0 0 15,0 25-15,0-25 0,0 0 16,-25 1-16,0-1 16,0 25-16,1 0 0,-1 25 15,-25 0-15,25 25 16,0-25-16,25 25 15,0 0-15</inkml:trace>
  <inkml:trace contextRef="#ctx0" brushRef="#br0" timeOffset="270">697 100 0,'0'-25'0,"0"0"0,0 0 16,0 0-16,0 0 15,0 50 1,25-25 0,-25 25-16,0 25 15,25-25-15,-25 25 0,25-1 16,-1 26-16,-24-25 0,25 25 15,0-26-15,-25 1 16,25 0-16,0 0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4.452"/>
    </inkml:context>
    <inkml:brush xml:id="br0">
      <inkml:brushProperty name="width" value="0.05" units="cm"/>
      <inkml:brushProperty name="height" value="0.05" units="cm"/>
      <inkml:brushProperty name="color" value="#ED1C24"/>
      <inkml:brushProperty name="fitToCurve" value="1"/>
    </inkml:brush>
  </inkml:definitions>
  <inkml:trace contextRef="#ctx0" brushRef="#br0">224 76 0,'-25'-25'16,"0"25"-16,0-25 16,0 25-16,0 0 0,0 0 15,0 0-15,1 25 16,24 0-16,-25 0 0,25 0 16,0 25-16,0-1 0,0-24 15,25 25-15,-1-25 16,1 25-16,0-25 0,25 0 15,0-25-15,0 24 16,-1-24-16,-24 0 0,25-24 16,-25-1-16,0 0 0,0 0 15,0 0-15,-25 0 16,0-25-16,0 25 0,-25-24 16,0 24-16,0 0 15,0 0-15,0 0 0,0 0 16,25 0-16,-25 25 0,1 0 15,-1 0 1</inkml:trace>
  <inkml:trace contextRef="#ctx0" brushRef="#br0" timeOffset="336">772 76 0,'0'-25'16,"0"0"0,24 0-1,1 25-15,0 0 16,0 0-16,0 25 16,25-25-16,-25 25 0,0 0 15,0 0-15,-1 0 0,-24 0 16,0 0-16,0-1 15,-24 1-15,-1 0 0,0 0 16,0 0-16,0 0 0,0-25 16,25 25-16,-25 0 15,25 0-15,0 0 16,25-25-16,0 0 16,25 24-16,-25-24 0,24 0 15,1-24-15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3234" indent="-285664">
              <a:buFont typeface="Arial" panose="020B0604020202020204" pitchFamily="34" charset="0"/>
              <a:buChar char="•"/>
            </a:pPr>
            <a:r>
              <a:rPr lang="en-US" sz="1600" dirty="0">
                <a:solidFill>
                  <a:schemeClr val="bg1"/>
                </a:solidFill>
              </a:rPr>
              <a:t>Understand the persona for Approver</a:t>
            </a:r>
          </a:p>
          <a:p>
            <a:pPr marL="133234" indent="-285664">
              <a:buFont typeface="Arial" panose="020B0604020202020204" pitchFamily="34" charset="0"/>
              <a:buChar char="•"/>
            </a:pPr>
            <a:r>
              <a:rPr lang="en-US" sz="1600" dirty="0">
                <a:solidFill>
                  <a:schemeClr val="bg1"/>
                </a:solidFill>
              </a:rPr>
              <a:t>Implementing Approver projection</a:t>
            </a:r>
          </a:p>
          <a:p>
            <a:pPr marL="133234" indent="-285664">
              <a:buFont typeface="Arial" panose="020B0604020202020204" pitchFamily="34" charset="0"/>
              <a:buChar char="•"/>
            </a:pPr>
            <a:r>
              <a:rPr lang="en-US" sz="1600" dirty="0">
                <a:solidFill>
                  <a:schemeClr val="bg1"/>
                </a:solidFill>
              </a:rPr>
              <a:t>Annotations for Approver Scenario</a:t>
            </a:r>
          </a:p>
          <a:p>
            <a:pPr marL="133234" indent="-285664">
              <a:buFont typeface="Arial" panose="020B0604020202020204" pitchFamily="34" charset="0"/>
              <a:buChar char="•"/>
            </a:pPr>
            <a:r>
              <a:rPr lang="en-US" sz="1600" dirty="0">
                <a:solidFill>
                  <a:schemeClr val="bg1"/>
                </a:solidFill>
              </a:rPr>
              <a:t>Behavior Definition for Approver</a:t>
            </a:r>
          </a:p>
          <a:p>
            <a:pPr marL="133234" indent="-285664">
              <a:buFont typeface="Arial" panose="020B0604020202020204" pitchFamily="34" charset="0"/>
              <a:buChar char="•"/>
            </a:pPr>
            <a:r>
              <a:rPr lang="en-US" sz="1600" dirty="0">
                <a:solidFill>
                  <a:schemeClr val="bg1"/>
                </a:solidFill>
              </a:rPr>
              <a:t>Service Binding for Approver Scenario</a:t>
            </a:r>
          </a:p>
          <a:p>
            <a:pPr marL="133234" indent="-285664">
              <a:buFont typeface="Arial" panose="020B0604020202020204" pitchFamily="34" charset="0"/>
              <a:buChar char="•"/>
            </a:pPr>
            <a:r>
              <a:rPr lang="en-US" sz="1600" dirty="0">
                <a:solidFill>
                  <a:schemeClr val="bg1"/>
                </a:solidFill>
              </a:rPr>
              <a:t>Fiori App for Approver</a:t>
            </a:r>
          </a:p>
          <a:p>
            <a:pPr marL="133234" indent="-285664">
              <a:buFont typeface="Arial" panose="020B0604020202020204" pitchFamily="34" charset="0"/>
              <a:buChar char="•"/>
            </a:pPr>
            <a:r>
              <a:rPr lang="en-US" sz="1600" dirty="0">
                <a:solidFill>
                  <a:schemeClr val="bg1"/>
                </a:solidFill>
              </a:rPr>
              <a:t>Deploy Fiori App to SAP CF</a:t>
            </a:r>
          </a:p>
          <a:p>
            <a:pPr marL="133234" indent="-285664">
              <a:buFont typeface="Arial" panose="020B0604020202020204" pitchFamily="34" charset="0"/>
              <a:buChar char="•"/>
            </a:pPr>
            <a:endParaRPr lang="en-US" sz="1600" dirty="0">
              <a:solidFill>
                <a:schemeClr val="bg1"/>
              </a:solidFill>
            </a:endParaRPr>
          </a:p>
          <a:p>
            <a:pPr marL="133234" indent="-285664">
              <a:buFont typeface="Arial" panose="020B0604020202020204" pitchFamily="34" charset="0"/>
              <a:buChar char="•"/>
            </a:pPr>
            <a:r>
              <a:rPr lang="en-US" sz="1600" dirty="0">
                <a:solidFill>
                  <a:schemeClr val="bg1"/>
                </a:solidFill>
              </a:rPr>
              <a:t>Implementing Level 3 for Booking Supplement</a:t>
            </a:r>
          </a:p>
          <a:p>
            <a:pPr marL="133234" indent="-285664">
              <a:buFont typeface="Arial" panose="020B0604020202020204" pitchFamily="34" charset="0"/>
              <a:buChar char="•"/>
            </a:pPr>
            <a:r>
              <a:rPr lang="en-US" sz="1600" dirty="0">
                <a:solidFill>
                  <a:schemeClr val="bg1"/>
                </a:solidFill>
              </a:rPr>
              <a:t>Service Consumption Model</a:t>
            </a:r>
          </a:p>
          <a:p>
            <a:pPr marL="133234" indent="-285664">
              <a:buFont typeface="Arial" panose="020B0604020202020204" pitchFamily="34" charset="0"/>
              <a:buChar char="•"/>
            </a:pPr>
            <a:r>
              <a:rPr lang="en-US" sz="1600" dirty="0">
                <a:solidFill>
                  <a:schemeClr val="bg1"/>
                </a:solidFill>
              </a:rPr>
              <a:t>Describing the Concept of Custom Entity</a:t>
            </a:r>
          </a:p>
          <a:p>
            <a:pPr marL="133234" indent="-285664">
              <a:buFont typeface="Arial" panose="020B0604020202020204" pitchFamily="34" charset="0"/>
              <a:buChar char="•"/>
            </a:pPr>
            <a:r>
              <a:rPr lang="en-US" sz="1600" dirty="0">
                <a:solidFill>
                  <a:schemeClr val="bg1"/>
                </a:solidFill>
              </a:rPr>
              <a:t>Why we use Custom Entity</a:t>
            </a:r>
          </a:p>
          <a:p>
            <a:pPr marL="133234" indent="-285664">
              <a:buFont typeface="Arial" panose="020B0604020202020204" pitchFamily="34" charset="0"/>
              <a:buChar char="•"/>
            </a:pPr>
            <a:r>
              <a:rPr lang="en-US" sz="1600" dirty="0">
                <a:solidFill>
                  <a:schemeClr val="bg1"/>
                </a:solidFill>
              </a:rPr>
              <a:t>Implement Custom Entity</a:t>
            </a:r>
          </a:p>
          <a:p>
            <a:pPr marL="133234" indent="-285664">
              <a:buFont typeface="Arial" panose="020B0604020202020204" pitchFamily="34" charset="0"/>
              <a:buChar char="•"/>
            </a:pPr>
            <a:r>
              <a:rPr lang="en-US" sz="1600" dirty="0">
                <a:solidFill>
                  <a:schemeClr val="bg1"/>
                </a:solidFill>
              </a:rPr>
              <a:t>Create Class for Custom Entity</a:t>
            </a:r>
          </a:p>
          <a:p>
            <a:pPr marL="133234" indent="-285664">
              <a:buFont typeface="Arial" panose="020B0604020202020204" pitchFamily="34" charset="0"/>
              <a:buChar char="•"/>
            </a:pPr>
            <a:r>
              <a:rPr lang="en-US" sz="1600" dirty="0">
                <a:solidFill>
                  <a:schemeClr val="bg1"/>
                </a:solidFill>
              </a:rPr>
              <a:t>Test Custom Entity</a:t>
            </a:r>
          </a:p>
          <a:p>
            <a:pPr marL="133234" indent="-285664">
              <a:buFont typeface="Arial" panose="020B0604020202020204" pitchFamily="34" charset="0"/>
              <a:buChar char="•"/>
            </a:pPr>
            <a:r>
              <a:rPr lang="en-US" sz="1600" dirty="0">
                <a:solidFill>
                  <a:schemeClr val="bg1"/>
                </a:solidFill>
              </a:rPr>
              <a:t>Deploy Fiori App to SAP CF</a:t>
            </a:r>
          </a:p>
          <a:p>
            <a:pPr marL="133234" indent="-285664">
              <a:buFont typeface="Arial" panose="020B0604020202020204" pitchFamily="34" charset="0"/>
              <a:buChar char="•"/>
            </a:pPr>
            <a:r>
              <a:rPr lang="en-US" sz="1600" dirty="0">
                <a:solidFill>
                  <a:schemeClr val="bg1"/>
                </a:solidFill>
              </a:rPr>
              <a:t>Fiori App with Launchpad in BTP</a:t>
            </a:r>
          </a:p>
          <a:p>
            <a:pPr marL="133234" indent="-285664">
              <a:buFont typeface="Arial" panose="020B0604020202020204" pitchFamily="34" charset="0"/>
              <a:buChar char="•"/>
            </a:pPr>
            <a:r>
              <a:rPr lang="en-US" sz="1600" dirty="0">
                <a:solidFill>
                  <a:schemeClr val="bg1"/>
                </a:solidFill>
              </a:rPr>
              <a:t>What is ABAP Git</a:t>
            </a:r>
          </a:p>
          <a:p>
            <a:pPr marL="133234" indent="-285664">
              <a:buFont typeface="Arial" panose="020B0604020202020204" pitchFamily="34" charset="0"/>
              <a:buChar char="•"/>
            </a:pPr>
            <a:r>
              <a:rPr lang="en-US" sz="1600" dirty="0">
                <a:solidFill>
                  <a:schemeClr val="bg1"/>
                </a:solidFill>
              </a:rPr>
              <a:t>Why we use ABAP Git</a:t>
            </a:r>
          </a:p>
          <a:p>
            <a:pPr marL="133234" indent="-285664">
              <a:buFont typeface="Arial" panose="020B0604020202020204" pitchFamily="34" charset="0"/>
              <a:buChar char="•"/>
            </a:pPr>
            <a:r>
              <a:rPr lang="en-US" sz="1600" dirty="0">
                <a:solidFill>
                  <a:schemeClr val="bg1"/>
                </a:solidFill>
              </a:rPr>
              <a:t>ABAP Git Integration</a:t>
            </a:r>
          </a:p>
          <a:p>
            <a:pPr marL="133234" indent="-285664">
              <a:buFont typeface="Arial" panose="020B0604020202020204" pitchFamily="34" charset="0"/>
              <a:buChar char="•"/>
            </a:pPr>
            <a:r>
              <a:rPr lang="en-US" sz="1600" dirty="0">
                <a:solidFill>
                  <a:schemeClr val="bg1"/>
                </a:solidFill>
              </a:rPr>
              <a:t>Understand How to Use ABAP Git</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2371873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10/14/2022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1_createTravelByTemplate_Action.txt"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2_approveTravel_rejectTravel_instanceAction.txt"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20Action%2C%20Determinations/03_static_dynamic_feature_Control.tx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soyuztechnologies/BarclaysCorporateTraining/blob/master/Phase%201%20CDS%20and%20RAP%20based%20development/Day%2005/01%20Drafts/00_draft_enablement.txt"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5/01%20Drafts/02_early_numbering_for_booking.txt" TargetMode="External"/><Relationship Id="rId2" Type="http://schemas.openxmlformats.org/officeDocument/2006/relationships/hyperlink" Target="https://github.com/soyuztechnologies/BarclaysCorporateTraining/blob/master/Phase%201%20CDS%20and%20RAP%20based%20development/Day%2005/01%20Drafts/01_early_numbering_for_travel.txt"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soyuztechnologies/BarclaysCorporateTraining/blob/master/Phase%201%20CDS%20and%20RAP%20based%20development/Day%2005/01%20Drafts/03_augment_default_value.tx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ZI_Booking_M_00%20.txt" TargetMode="External"/><Relationship Id="rId5" Type="http://schemas.openxmlformats.org/officeDocument/2006/relationships/hyperlink" Target="https://github.com/soyuztechnologies/BarclaysCorporateTraining/blob/master/Phase%201%20CDS%20and%20RAP%20based%20development/Day%2004/ZI_Travel_M_00.txt"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hyperlink" Target="https://www.youtube.com/watch?v=6jk9G4vaFjQ&amp;t=1908s"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hyperlink" Target="https://sap.github.io/cf-html5-apps-repo-cli-plugin/" TargetMode="Externa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s://sap.github.io/cf-html5-apps-repo-cli-plugin/"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ZI_Travel_M_BDEF.txt"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5.emf"/><Relationship Id="rId26" Type="http://schemas.openxmlformats.org/officeDocument/2006/relationships/image" Target="../media/image29.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33.emf"/><Relationship Id="rId42" Type="http://schemas.openxmlformats.org/officeDocument/2006/relationships/image" Target="../media/image37.emf"/><Relationship Id="rId47" Type="http://schemas.openxmlformats.org/officeDocument/2006/relationships/customXml" Target="../ink/ink23.xml"/><Relationship Id="rId50" Type="http://schemas.openxmlformats.org/officeDocument/2006/relationships/image" Target="../media/image41.emf"/><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image" Target="../media/image4.png"/><Relationship Id="rId16" Type="http://schemas.openxmlformats.org/officeDocument/2006/relationships/image" Target="../media/image24.emf"/><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8.emf"/><Relationship Id="rId32" Type="http://schemas.openxmlformats.org/officeDocument/2006/relationships/image" Target="../media/image32.emf"/><Relationship Id="rId37" Type="http://schemas.openxmlformats.org/officeDocument/2006/relationships/customXml" Target="../ink/ink18.xml"/><Relationship Id="rId40" Type="http://schemas.openxmlformats.org/officeDocument/2006/relationships/image" Target="../media/image36.emf"/><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45.emf"/><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23.emf"/><Relationship Id="rId22" Type="http://schemas.openxmlformats.org/officeDocument/2006/relationships/image" Target="../media/image27.emf"/><Relationship Id="rId27" Type="http://schemas.openxmlformats.org/officeDocument/2006/relationships/customXml" Target="../ink/ink13.xml"/><Relationship Id="rId30" Type="http://schemas.openxmlformats.org/officeDocument/2006/relationships/image" Target="../media/image31.emf"/><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40.emf"/><Relationship Id="rId56" Type="http://schemas.openxmlformats.org/officeDocument/2006/relationships/image" Target="../media/image44.emf"/><Relationship Id="rId8" Type="http://schemas.openxmlformats.org/officeDocument/2006/relationships/image" Target="../media/image20.emf"/><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22.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5.emf"/><Relationship Id="rId46" Type="http://schemas.openxmlformats.org/officeDocument/2006/relationships/image" Target="../media/image39.emf"/><Relationship Id="rId59" Type="http://schemas.openxmlformats.org/officeDocument/2006/relationships/customXml" Target="../ink/ink29.xml"/><Relationship Id="rId20" Type="http://schemas.openxmlformats.org/officeDocument/2006/relationships/image" Target="../media/image26.emf"/><Relationship Id="rId41" Type="http://schemas.openxmlformats.org/officeDocument/2006/relationships/customXml" Target="../ink/ink20.xml"/><Relationship Id="rId54" Type="http://schemas.openxmlformats.org/officeDocument/2006/relationships/image" Target="../media/image43.emf"/><Relationship Id="rId62" Type="http://schemas.openxmlformats.org/officeDocument/2006/relationships/image" Target="../media/image47.emf"/><Relationship Id="rId1" Type="http://schemas.openxmlformats.org/officeDocument/2006/relationships/slideLayout" Target="../slideLayouts/slideLayout8.xml"/><Relationship Id="rId6" Type="http://schemas.openxmlformats.org/officeDocument/2006/relationships/image" Target="../media/image19.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0.emf"/><Relationship Id="rId36" Type="http://schemas.openxmlformats.org/officeDocument/2006/relationships/image" Target="../media/image34.emf"/><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21.emf"/><Relationship Id="rId31" Type="http://schemas.openxmlformats.org/officeDocument/2006/relationships/customXml" Target="../ink/ink15.xml"/><Relationship Id="rId44" Type="http://schemas.openxmlformats.org/officeDocument/2006/relationships/image" Target="../media/image38.emf"/><Relationship Id="rId52" Type="http://schemas.openxmlformats.org/officeDocument/2006/relationships/image" Target="../media/image42.emf"/><Relationship Id="rId60" Type="http://schemas.openxmlformats.org/officeDocument/2006/relationships/image" Target="../media/image46.emf"/><Relationship Id="rId4" Type="http://schemas.openxmlformats.org/officeDocument/2006/relationships/image" Target="../media/image18.emf"/><Relationship Id="rId9" Type="http://schemas.openxmlformats.org/officeDocument/2006/relationships/customXml" Target="../ink/ink4.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56.png"/><Relationship Id="rId4" Type="http://schemas.openxmlformats.org/officeDocument/2006/relationships/hyperlink" Target="http://stackoverflow.com/users/778581/daguy"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hyperlink" Target="https://help.github.com/articles/about-pull-reques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02_ZC_PROC_Booking_M_00%20.txt" TargetMode="External"/><Relationship Id="rId5" Type="http://schemas.openxmlformats.org/officeDocument/2006/relationships/hyperlink" Target="https://github.com/soyuztechnologies/BarclaysCorporateTraining/blob/master/Phase%201%20CDS%20and%20RAP%20based%20development/Day%2004/Processor/01_ZC_PROC_Travel_M_00.txt" TargetMode="Externa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hyperlink" Target="https://docs.abapgit.or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tif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72.tiff"/><Relationship Id="rId5" Type="http://schemas.openxmlformats.org/officeDocument/2006/relationships/image" Target="../media/image71.tiff"/><Relationship Id="rId10" Type="http://schemas.openxmlformats.org/officeDocument/2006/relationships/image" Target="../media/image4.png"/><Relationship Id="rId4" Type="http://schemas.openxmlformats.org/officeDocument/2006/relationships/image" Target="../media/image70.tiff"/><Relationship Id="rId9" Type="http://schemas.openxmlformats.org/officeDocument/2006/relationships/hyperlink" Target="https://anubhavtrainings.com/"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5.jpg"/><Relationship Id="rId7" Type="http://schemas.openxmlformats.org/officeDocument/2006/relationships/image" Target="../media/image7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3_Behaviour%20Definition.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4_Service%20Definition.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06</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a:solidFill>
                  <a:schemeClr val="tx1"/>
                </a:solidFill>
                <a:latin typeface="Calibri" panose="020F0502020204030204"/>
              </a:rPr>
              <a:t>www.anubhavtrainings.com</a:t>
            </a:r>
          </a:p>
        </p:txBody>
      </p:sp>
    </p:spTree>
    <p:extLst>
      <p:ext uri="{BB962C8B-B14F-4D97-AF65-F5344CB8AC3E}">
        <p14:creationId xmlns:p14="http://schemas.microsoft.com/office/powerpoint/2010/main" val="26212662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Create Travel By Template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Approve/Reject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a:hlinkClick r:id="rId4"/>
              </a:rPr>
              <a:t>Dynamic Feature Control Code</a:t>
            </a:r>
            <a:endParaRPr lang="en-US" sz="1800" dirty="0"/>
          </a:p>
        </p:txBody>
      </p:sp>
      <p:sp>
        <p:nvSpPr>
          <p:cNvPr id="12" name="TextBox 11">
            <a:extLst>
              <a:ext uri="{FF2B5EF4-FFF2-40B4-BE49-F238E27FC236}">
                <a16:creationId xmlns:a16="http://schemas.microsoft.com/office/drawing/2014/main"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A47642-E184-92BF-74CC-93A83A02B947}"/>
              </a:ext>
            </a:extLst>
          </p:cNvPr>
          <p:cNvSpPr/>
          <p:nvPr/>
        </p:nvSpPr>
        <p:spPr>
          <a:xfrm>
            <a:off x="405780" y="476672"/>
            <a:ext cx="4032448" cy="25202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C81E2A7-59FE-D176-138E-953794A336D0}"/>
              </a:ext>
            </a:extLst>
          </p:cNvPr>
          <p:cNvSpPr/>
          <p:nvPr/>
        </p:nvSpPr>
        <p:spPr>
          <a:xfrm>
            <a:off x="1634353" y="581399"/>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F1</a:t>
            </a:r>
          </a:p>
        </p:txBody>
      </p:sp>
      <p:sp>
        <p:nvSpPr>
          <p:cNvPr id="6" name="Rectangle 5">
            <a:extLst>
              <a:ext uri="{FF2B5EF4-FFF2-40B4-BE49-F238E27FC236}">
                <a16:creationId xmlns:a16="http://schemas.microsoft.com/office/drawing/2014/main" id="{B9E888BD-086F-D79D-C78A-46ECEACBACAA}"/>
              </a:ext>
            </a:extLst>
          </p:cNvPr>
          <p:cNvSpPr/>
          <p:nvPr/>
        </p:nvSpPr>
        <p:spPr>
          <a:xfrm>
            <a:off x="1629916" y="1047927"/>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F2  1 </a:t>
            </a:r>
            <a:r>
              <a:rPr lang="en-US" dirty="0">
                <a:sym typeface="Wingdings" panose="05000000000000000000" pitchFamily="2" charset="2"/>
              </a:rPr>
              <a:t> 2</a:t>
            </a:r>
            <a:endParaRPr lang="en-US" dirty="0"/>
          </a:p>
        </p:txBody>
      </p:sp>
      <p:sp>
        <p:nvSpPr>
          <p:cNvPr id="7" name="Rectangle 6">
            <a:extLst>
              <a:ext uri="{FF2B5EF4-FFF2-40B4-BE49-F238E27FC236}">
                <a16:creationId xmlns:a16="http://schemas.microsoft.com/office/drawing/2014/main" id="{EB30A7A5-EE90-3053-4114-06B69AFDDAA2}"/>
              </a:ext>
            </a:extLst>
          </p:cNvPr>
          <p:cNvSpPr/>
          <p:nvPr/>
        </p:nvSpPr>
        <p:spPr>
          <a:xfrm>
            <a:off x="1629916" y="1524073"/>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F3</a:t>
            </a:r>
          </a:p>
        </p:txBody>
      </p:sp>
      <p:sp>
        <p:nvSpPr>
          <p:cNvPr id="8" name="Rectangle 7">
            <a:extLst>
              <a:ext uri="{FF2B5EF4-FFF2-40B4-BE49-F238E27FC236}">
                <a16:creationId xmlns:a16="http://schemas.microsoft.com/office/drawing/2014/main" id="{210F4524-4AC0-4944-52C5-DE6B68F0196D}"/>
              </a:ext>
            </a:extLst>
          </p:cNvPr>
          <p:cNvSpPr/>
          <p:nvPr/>
        </p:nvSpPr>
        <p:spPr>
          <a:xfrm>
            <a:off x="2854052" y="2660776"/>
            <a:ext cx="1584176" cy="28803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Save</a:t>
            </a:r>
          </a:p>
        </p:txBody>
      </p:sp>
      <p:cxnSp>
        <p:nvCxnSpPr>
          <p:cNvPr id="10" name="Straight Arrow Connector 9">
            <a:extLst>
              <a:ext uri="{FF2B5EF4-FFF2-40B4-BE49-F238E27FC236}">
                <a16:creationId xmlns:a16="http://schemas.microsoft.com/office/drawing/2014/main" id="{39011DAA-1496-8B63-D757-1225B804C0E1}"/>
              </a:ext>
            </a:extLst>
          </p:cNvPr>
          <p:cNvCxnSpPr/>
          <p:nvPr/>
        </p:nvCxnSpPr>
        <p:spPr>
          <a:xfrm>
            <a:off x="4150196" y="2942184"/>
            <a:ext cx="0" cy="50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DF4AAA-8AB5-80D7-9D54-5B02F4091961}"/>
              </a:ext>
            </a:extLst>
          </p:cNvPr>
          <p:cNvSpPr txBox="1"/>
          <p:nvPr/>
        </p:nvSpPr>
        <p:spPr>
          <a:xfrm>
            <a:off x="3790156" y="3573016"/>
            <a:ext cx="5184576" cy="1938992"/>
          </a:xfrm>
          <a:prstGeom prst="rect">
            <a:avLst/>
          </a:prstGeom>
          <a:noFill/>
        </p:spPr>
        <p:txBody>
          <a:bodyPr wrap="square" rtlCol="0">
            <a:spAutoFit/>
          </a:bodyPr>
          <a:lstStyle/>
          <a:p>
            <a:r>
              <a:rPr lang="en-US" dirty="0"/>
              <a:t>If f1 is not initial</a:t>
            </a:r>
          </a:p>
          <a:p>
            <a:r>
              <a:rPr lang="en-US" dirty="0"/>
              <a:t>If f2 is not initial</a:t>
            </a:r>
          </a:p>
          <a:p>
            <a:r>
              <a:rPr lang="en-US" dirty="0"/>
              <a:t>   select * </a:t>
            </a:r>
            <a:r>
              <a:rPr lang="en-US" dirty="0" err="1"/>
              <a:t>checktable</a:t>
            </a:r>
            <a:r>
              <a:rPr lang="en-US" dirty="0"/>
              <a:t> where exist f2</a:t>
            </a:r>
          </a:p>
          <a:p>
            <a:r>
              <a:rPr lang="en-US" dirty="0"/>
              <a:t>If f3 is not initial</a:t>
            </a:r>
          </a:p>
          <a:p>
            <a:r>
              <a:rPr lang="en-US" dirty="0"/>
              <a:t>  check </a:t>
            </a:r>
            <a:r>
              <a:rPr lang="en-US" dirty="0" err="1"/>
              <a:t>itab</a:t>
            </a:r>
            <a:r>
              <a:rPr lang="en-US" dirty="0"/>
              <a:t> has f3</a:t>
            </a:r>
          </a:p>
        </p:txBody>
      </p:sp>
    </p:spTree>
    <p:extLst>
      <p:ext uri="{BB962C8B-B14F-4D97-AF65-F5344CB8AC3E}">
        <p14:creationId xmlns:p14="http://schemas.microsoft.com/office/powerpoint/2010/main" val="113927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a:hlinkClick r:id="rId3"/>
              </a:rPr>
              <a:t>Validation Code</a:t>
            </a:r>
            <a:endParaRPr lang="en-US" sz="1800" dirty="0"/>
          </a:p>
        </p:txBody>
      </p:sp>
      <p:sp>
        <p:nvSpPr>
          <p:cNvPr id="9" name="TextBox 8">
            <a:extLst>
              <a:ext uri="{FF2B5EF4-FFF2-40B4-BE49-F238E27FC236}">
                <a16:creationId xmlns:a16="http://schemas.microsoft.com/office/drawing/2014/main"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06</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543614" y="983165"/>
            <a:ext cx="11101595" cy="5016117"/>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Annotations for Approver Scenario</a:t>
            </a:r>
          </a:p>
          <a:p>
            <a:pPr marL="133234" indent="-285664">
              <a:buFont typeface="Arial" panose="020B0604020202020204" pitchFamily="34" charset="0"/>
              <a:buChar char="•"/>
            </a:pPr>
            <a:r>
              <a:rPr lang="en-US" sz="1999" dirty="0">
                <a:solidFill>
                  <a:schemeClr val="bg1"/>
                </a:solidFill>
              </a:rPr>
              <a:t>Behavior Definition for Approver</a:t>
            </a:r>
          </a:p>
          <a:p>
            <a:pPr marL="133234" indent="-285664">
              <a:buFont typeface="Arial" panose="020B0604020202020204" pitchFamily="34" charset="0"/>
              <a:buChar char="•"/>
            </a:pPr>
            <a:r>
              <a:rPr lang="en-US" sz="1999" dirty="0">
                <a:solidFill>
                  <a:schemeClr val="bg1"/>
                </a:solidFill>
              </a:rPr>
              <a:t>Service Binding for Approver 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2000" dirty="0">
                <a:solidFill>
                  <a:schemeClr val="bg1"/>
                </a:solidFill>
              </a:rPr>
              <a:t>Implementing the Action </a:t>
            </a:r>
            <a:r>
              <a:rPr lang="en-US" sz="2000" dirty="0" err="1">
                <a:solidFill>
                  <a:schemeClr val="bg1"/>
                </a:solidFill>
              </a:rPr>
              <a:t>createTravelByTemplate</a:t>
            </a:r>
            <a:endParaRPr lang="en-US" sz="2000" dirty="0">
              <a:solidFill>
                <a:schemeClr val="bg1"/>
              </a:solidFill>
            </a:endParaRPr>
          </a:p>
          <a:p>
            <a:pPr marL="133234" indent="-285664">
              <a:buFont typeface="Arial" panose="020B0604020202020204" pitchFamily="34" charset="0"/>
              <a:buChar char="•"/>
            </a:pPr>
            <a:r>
              <a:rPr lang="en-US" sz="2000" dirty="0">
                <a:solidFill>
                  <a:schemeClr val="bg1"/>
                </a:solidFill>
              </a:rPr>
              <a:t>Implementing the Action </a:t>
            </a:r>
            <a:r>
              <a:rPr lang="en-US" sz="2000" dirty="0" err="1">
                <a:solidFill>
                  <a:schemeClr val="bg1"/>
                </a:solidFill>
              </a:rPr>
              <a:t>approveTravel</a:t>
            </a:r>
            <a:endParaRPr lang="en-US" sz="2000" dirty="0">
              <a:solidFill>
                <a:schemeClr val="bg1"/>
              </a:solidFill>
            </a:endParaRPr>
          </a:p>
          <a:p>
            <a:pPr marL="133234" indent="-285664">
              <a:buFont typeface="Arial" panose="020B0604020202020204" pitchFamily="34" charset="0"/>
              <a:buChar char="•"/>
            </a:pPr>
            <a:r>
              <a:rPr lang="en-US" sz="2000" dirty="0">
                <a:solidFill>
                  <a:schemeClr val="bg1"/>
                </a:solidFill>
              </a:rPr>
              <a:t>Implementing the Action </a:t>
            </a:r>
            <a:r>
              <a:rPr lang="en-US" sz="2000" dirty="0" err="1">
                <a:solidFill>
                  <a:schemeClr val="bg1"/>
                </a:solidFill>
              </a:rPr>
              <a:t>rejectTravel</a:t>
            </a:r>
            <a:endParaRPr lang="en-US" sz="2000" dirty="0">
              <a:solidFill>
                <a:schemeClr val="bg1"/>
              </a:solidFill>
            </a:endParaRPr>
          </a:p>
          <a:p>
            <a:pPr marL="133234" indent="-285664">
              <a:buFont typeface="Arial" panose="020B0604020202020204" pitchFamily="34" charset="0"/>
              <a:buChar char="•"/>
            </a:pPr>
            <a:r>
              <a:rPr lang="en-US" sz="2000" dirty="0">
                <a:solidFill>
                  <a:schemeClr val="bg1"/>
                </a:solidFill>
              </a:rPr>
              <a:t>Modeling Static and Dynamic Feature Control</a:t>
            </a:r>
          </a:p>
          <a:p>
            <a:pPr marL="133234" indent="-285664">
              <a:buFont typeface="Arial" panose="020B0604020202020204" pitchFamily="34" charset="0"/>
              <a:buChar char="•"/>
            </a:pPr>
            <a:r>
              <a:rPr lang="en-US" sz="2000" dirty="0">
                <a:solidFill>
                  <a:schemeClr val="bg1"/>
                </a:solidFill>
              </a:rPr>
              <a:t>Implementing Validations</a:t>
            </a:r>
          </a:p>
          <a:p>
            <a:pPr marL="133234" indent="-285664">
              <a:buFont typeface="Arial" panose="020B0604020202020204" pitchFamily="34" charset="0"/>
              <a:buChar char="•"/>
            </a:pPr>
            <a:r>
              <a:rPr lang="en-US" sz="2000" dirty="0">
                <a:solidFill>
                  <a:schemeClr val="bg1"/>
                </a:solidFill>
              </a:rPr>
              <a:t>Implementing the Determination</a:t>
            </a:r>
            <a:endParaRPr lang="en-IN" sz="2000" dirty="0">
              <a:solidFill>
                <a:schemeClr val="bg1"/>
              </a:solidFill>
            </a:endParaRPr>
          </a:p>
          <a:p>
            <a:pPr marL="133234" indent="-285664">
              <a:buFont typeface="Arial" panose="020B0604020202020204" pitchFamily="34" charset="0"/>
              <a:buChar char="•"/>
            </a:pPr>
            <a:r>
              <a:rPr lang="en-IN" sz="2000" dirty="0">
                <a:solidFill>
                  <a:schemeClr val="bg1"/>
                </a:solidFill>
              </a:rPr>
              <a:t>What is Draft</a:t>
            </a:r>
          </a:p>
          <a:p>
            <a:pPr marL="133234" indent="-285664">
              <a:buFont typeface="Arial" panose="020B0604020202020204" pitchFamily="34" charset="0"/>
              <a:buChar char="•"/>
            </a:pPr>
            <a:r>
              <a:rPr lang="en-IN" sz="2000" dirty="0">
                <a:solidFill>
                  <a:schemeClr val="bg1"/>
                </a:solidFill>
              </a:rPr>
              <a:t>Enable Draft Handling</a:t>
            </a:r>
          </a:p>
          <a:p>
            <a:pPr marL="133234" indent="-285664">
              <a:buFont typeface="Arial" panose="020B0604020202020204" pitchFamily="34" charset="0"/>
              <a:buChar char="•"/>
            </a:pPr>
            <a:r>
              <a:rPr lang="en-IN" sz="2000" dirty="0">
                <a:solidFill>
                  <a:schemeClr val="bg1"/>
                </a:solidFill>
              </a:rPr>
              <a:t>Expose Draft handling to projection Layer</a:t>
            </a:r>
          </a:p>
          <a:p>
            <a:pPr marL="133234" indent="-285664">
              <a:buFont typeface="Arial" panose="020B0604020202020204" pitchFamily="34" charset="0"/>
              <a:buChar char="•"/>
            </a:pPr>
            <a:r>
              <a:rPr lang="en-IN" sz="2000" dirty="0">
                <a:solidFill>
                  <a:schemeClr val="bg1"/>
                </a:solidFill>
              </a:rPr>
              <a:t>Enable Early Numbering for Travel and Booking</a:t>
            </a:r>
          </a:p>
          <a:p>
            <a:pPr marL="133234" indent="-285664">
              <a:buFont typeface="Arial" panose="020B0604020202020204" pitchFamily="34" charset="0"/>
              <a:buChar char="•"/>
            </a:pPr>
            <a:r>
              <a:rPr lang="en-IN" sz="2000" dirty="0">
                <a:solidFill>
                  <a:schemeClr val="bg1"/>
                </a:solidFill>
              </a:rPr>
              <a:t>Integrating augment in Managed Object</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70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7992888" cy="5563449"/>
          </a:xfrm>
        </p:spPr>
        <p:txBody>
          <a:bodyPr>
            <a:normAutofit lnSpcReduction="10000"/>
          </a:bodyPr>
          <a:lstStyle/>
          <a:p>
            <a:pPr marL="285750" indent="-285750" algn="l">
              <a:buFont typeface="Arial" panose="020B0604020202020204" pitchFamily="34" charset="0"/>
              <a:buChar char="•"/>
            </a:pPr>
            <a:r>
              <a:rPr lang="en-US" sz="1600" dirty="0">
                <a:solidFill>
                  <a:schemeClr val="tx1"/>
                </a:solidFill>
                <a:latin typeface="+mn-lt"/>
              </a:rPr>
              <a:t>You can draft-enable a business object to automatically persist transactional data in the backend. This approach supports stateless communication for your applications.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Modern cloud-ready apps require a stateless communication pattern, for example to leverage cloud capabilities like elasticity and scalability. Thus, there is no fixed backend session resource along a business transaction for each user and the incoming requests can be dispatched to different backend resources, which supports load balancing. On the other hand apps are stateful from end-user perspective. Business data that is entered by the end user needs to be locked, validated and enriched via ABAP business logic on backend side.</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concept fills the gap between a stateless communication pattern and a stateful application by applying REST principles: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represents the state and stores the transactional changes on the database in shadow tables. It is an addressable resource, the exact copy of the active data that is currently being edited. </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Draft-enabled applications allow the end user to store changed data in the backend and continue at a later point in time or from a different device, even if the application terminates unexpectedly. </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0BE63F5A-4FA9-457B-A9C9-529D10691D4B}"/>
              </a:ext>
            </a:extLst>
          </p:cNvPr>
          <p:cNvPicPr>
            <a:picLocks noChangeAspect="1"/>
          </p:cNvPicPr>
          <p:nvPr/>
        </p:nvPicPr>
        <p:blipFill>
          <a:blip r:embed="rId2"/>
          <a:stretch>
            <a:fillRect/>
          </a:stretch>
        </p:blipFill>
        <p:spPr>
          <a:xfrm>
            <a:off x="8099200" y="1412776"/>
            <a:ext cx="3960440" cy="2720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272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b="1" dirty="0">
                <a:solidFill>
                  <a:schemeClr val="tx1"/>
                </a:solidFill>
                <a:latin typeface="+mn-lt"/>
              </a:rPr>
              <a:t>Draft tables are fully managed by the RAP framework at runtime</a:t>
            </a:r>
          </a:p>
          <a:p>
            <a:pPr marL="342900" indent="-342900" algn="l">
              <a:buFont typeface="+mj-lt"/>
              <a:buAutoNum type="arabicPeriod"/>
            </a:pPr>
            <a:r>
              <a:rPr lang="en-US" sz="1600" dirty="0">
                <a:solidFill>
                  <a:schemeClr val="tx1"/>
                </a:solidFill>
                <a:latin typeface="+mn-lt"/>
              </a:rPr>
              <a:t>Add the addition with draft; after the managed; keyword in the header section to enable draft handling for your business object.</a:t>
            </a:r>
          </a:p>
          <a:p>
            <a:pPr marL="342900" indent="-342900" algn="l">
              <a:buFont typeface="+mj-lt"/>
              <a:buAutoNum type="arabicPeriod"/>
            </a:pPr>
            <a:r>
              <a:rPr lang="en-US" sz="1600" dirty="0">
                <a:solidFill>
                  <a:schemeClr val="tx1"/>
                </a:solidFill>
                <a:latin typeface="+mn-lt"/>
              </a:rPr>
              <a:t>Specify the draft table for the travel &amp; booking entity, where the draft travel data will be persisted as show on the screenshot.</a:t>
            </a:r>
          </a:p>
          <a:p>
            <a:pPr marL="342900" indent="-342900" algn="l">
              <a:buFont typeface="+mj-lt"/>
              <a:buAutoNum type="arabicPeriod"/>
            </a:pPr>
            <a:r>
              <a:rPr lang="en-US" sz="1600" dirty="0">
                <a:solidFill>
                  <a:schemeClr val="tx1"/>
                </a:solidFill>
                <a:latin typeface="+mn-lt"/>
              </a:rPr>
              <a:t>Replace the association definition in the base behavior definition to solve the warnings indicating that the associations are implicitly draft enabled as this is a draft enabled business object. For this, use the code snippet provided below to replace the one currently defined in the travel behavior definition as shown on the screenshot. Do the same for the _Travel association.</a:t>
            </a:r>
          </a:p>
          <a:p>
            <a:pPr marL="342900" indent="-342900" algn="l">
              <a:buFont typeface="+mj-lt"/>
              <a:buAutoNum type="arabicPeriod"/>
            </a:pPr>
            <a:r>
              <a:rPr lang="en-US" sz="1600" dirty="0">
                <a:solidFill>
                  <a:schemeClr val="tx1"/>
                </a:solidFill>
                <a:latin typeface="+mn-lt"/>
              </a:rPr>
              <a:t>Specify a total etag field in the root entity of your BO. This is required to identify changes to active instances in cases where the durable lock has expired. The field LastChangedAt will be used for the purpose in the present scenario.</a:t>
            </a:r>
          </a:p>
          <a:p>
            <a:pPr algn="l"/>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0B33D7C1-DD1E-48FD-B42E-BC12205C1F92}"/>
              </a:ext>
            </a:extLst>
          </p:cNvPr>
          <p:cNvPicPr>
            <a:picLocks noChangeAspect="1"/>
          </p:cNvPicPr>
          <p:nvPr/>
        </p:nvPicPr>
        <p:blipFill>
          <a:blip r:embed="rId2"/>
          <a:stretch>
            <a:fillRect/>
          </a:stretch>
        </p:blipFill>
        <p:spPr>
          <a:xfrm>
            <a:off x="244609" y="3690443"/>
            <a:ext cx="3816423" cy="1912814"/>
          </a:xfrm>
          <a:prstGeom prst="rect">
            <a:avLst/>
          </a:prstGeom>
          <a:ln>
            <a:noFill/>
          </a:ln>
          <a:effectLst>
            <a:outerShdw blurRad="292100" dist="139700" dir="2700000" algn="tl" rotWithShape="0">
              <a:srgbClr val="333333">
                <a:alpha val="65000"/>
              </a:srgbClr>
            </a:outerShdw>
          </a:effectLst>
        </p:spPr>
      </p:pic>
      <p:pic>
        <p:nvPicPr>
          <p:cNvPr id="5122" name="Picture 2" descr="C:\Users\Anubhav\AppData\Local\Temp\SNAGHTMLa3ac64f.PNG">
            <a:extLst>
              <a:ext uri="{FF2B5EF4-FFF2-40B4-BE49-F238E27FC236}">
                <a16:creationId xmlns:a16="http://schemas.microsoft.com/office/drawing/2014/main" id="{CEBF6D47-91BA-4E12-8852-EA95322BC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93" y="3690443"/>
            <a:ext cx="3859862" cy="191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D33183-BC54-4546-A425-4B0F5646182A}"/>
              </a:ext>
            </a:extLst>
          </p:cNvPr>
          <p:cNvPicPr>
            <a:picLocks noChangeAspect="1"/>
          </p:cNvPicPr>
          <p:nvPr/>
        </p:nvPicPr>
        <p:blipFill rotWithShape="1">
          <a:blip r:embed="rId4"/>
          <a:srcRect r="22408"/>
          <a:stretch/>
        </p:blipFill>
        <p:spPr>
          <a:xfrm>
            <a:off x="8724278" y="3690443"/>
            <a:ext cx="3027168" cy="1912814"/>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26407FD9-D58A-4E22-A4C0-8A40FE461FA5}"/>
              </a:ext>
            </a:extLst>
          </p:cNvPr>
          <p:cNvSpPr/>
          <p:nvPr/>
        </p:nvSpPr>
        <p:spPr>
          <a:xfrm>
            <a:off x="4173005"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0568E4B-7F18-493B-B097-7630B8D07B03}"/>
              </a:ext>
            </a:extLst>
          </p:cNvPr>
          <p:cNvSpPr/>
          <p:nvPr/>
        </p:nvSpPr>
        <p:spPr>
          <a:xfrm>
            <a:off x="8446102"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990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800" dirty="0">
                <a:solidFill>
                  <a:schemeClr val="tx1"/>
                </a:solidFill>
                <a:latin typeface="+mn-lt"/>
              </a:rPr>
              <a:t>5. When a draft instance is going to be activated, the SAP Fiori elements UI calls the draft determine action prepare in the backend. This call takes place in a separate OData changeset to allow for saving the state messages even in case the activation fails due to failing validations. In order to execute the validations during prepare, you need to assign them to the draft determine action prepare trigger.</a:t>
            </a:r>
          </a:p>
          <a:p>
            <a:pPr algn="l"/>
            <a:endParaRPr lang="en-US" sz="1800" dirty="0">
              <a:solidFill>
                <a:schemeClr val="tx1"/>
              </a:solidFill>
              <a:latin typeface="+mn-lt"/>
            </a:endParaRPr>
          </a:p>
          <a:p>
            <a:pPr algn="l"/>
            <a:r>
              <a:rPr lang="en-US" sz="1800" dirty="0">
                <a:solidFill>
                  <a:schemeClr val="tx1"/>
                </a:solidFill>
                <a:latin typeface="+mn-lt"/>
              </a:rPr>
              <a:t>6. At Last, we will enable the draft handling for the managed based business object (BO) with a few additions in the behavior definition.</a:t>
            </a:r>
          </a:p>
          <a:p>
            <a:pPr algn="l"/>
            <a:r>
              <a:rPr lang="en-US" sz="1800" dirty="0">
                <a:solidFill>
                  <a:schemeClr val="tx1"/>
                </a:solidFill>
                <a:latin typeface="+mn-lt"/>
                <a:hlinkClick r:id="rId2"/>
              </a:rPr>
              <a:t>Draft Implementation Code</a:t>
            </a:r>
            <a:endParaRPr lang="en-US" sz="18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6DFEFA3D-E15F-4973-AEA0-9B27C0CE3F90}"/>
              </a:ext>
            </a:extLst>
          </p:cNvPr>
          <p:cNvPicPr>
            <a:picLocks noChangeAspect="1"/>
          </p:cNvPicPr>
          <p:nvPr/>
        </p:nvPicPr>
        <p:blipFill rotWithShape="1">
          <a:blip r:embed="rId3"/>
          <a:srcRect r="20802"/>
          <a:stretch/>
        </p:blipFill>
        <p:spPr>
          <a:xfrm>
            <a:off x="333772" y="3856608"/>
            <a:ext cx="4176464" cy="1851820"/>
          </a:xfrm>
          <a:prstGeom prst="rect">
            <a:avLst/>
          </a:prstGeom>
        </p:spPr>
      </p:pic>
      <p:pic>
        <p:nvPicPr>
          <p:cNvPr id="6" name="Picture 5">
            <a:extLst>
              <a:ext uri="{FF2B5EF4-FFF2-40B4-BE49-F238E27FC236}">
                <a16:creationId xmlns:a16="http://schemas.microsoft.com/office/drawing/2014/main" id="{2C44DF20-924A-4506-8EE3-B1BC85409260}"/>
              </a:ext>
            </a:extLst>
          </p:cNvPr>
          <p:cNvPicPr>
            <a:picLocks noChangeAspect="1"/>
          </p:cNvPicPr>
          <p:nvPr/>
        </p:nvPicPr>
        <p:blipFill>
          <a:blip r:embed="rId4"/>
          <a:stretch>
            <a:fillRect/>
          </a:stretch>
        </p:blipFill>
        <p:spPr>
          <a:xfrm>
            <a:off x="6262491" y="2990790"/>
            <a:ext cx="5598991" cy="3379302"/>
          </a:xfrm>
          <a:prstGeom prst="rect">
            <a:avLst/>
          </a:prstGeom>
          <a:ln>
            <a:noFill/>
          </a:ln>
          <a:effectLst>
            <a:outerShdw blurRad="292100" dist="139700" dir="2700000" algn="tl" rotWithShape="0">
              <a:srgbClr val="333333">
                <a:alpha val="65000"/>
              </a:srgbClr>
            </a:outerShdw>
          </a:effectLst>
        </p:spPr>
      </p:pic>
      <p:sp>
        <p:nvSpPr>
          <p:cNvPr id="7" name="Trapezoid 6">
            <a:extLst>
              <a:ext uri="{FF2B5EF4-FFF2-40B4-BE49-F238E27FC236}">
                <a16:creationId xmlns:a16="http://schemas.microsoft.com/office/drawing/2014/main" id="{3CF9945D-8CE6-41B7-BD84-CF2E0B472A12}"/>
              </a:ext>
            </a:extLst>
          </p:cNvPr>
          <p:cNvSpPr/>
          <p:nvPr/>
        </p:nvSpPr>
        <p:spPr>
          <a:xfrm rot="16200000">
            <a:off x="3983665" y="3922458"/>
            <a:ext cx="2805397" cy="172011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326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Enable Early Numbering for Travel and Booking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9145016" cy="5563449"/>
          </a:xfrm>
        </p:spPr>
        <p:txBody>
          <a:bodyPr>
            <a:normAutofit/>
          </a:bodyPr>
          <a:lstStyle/>
          <a:p>
            <a:pPr algn="l"/>
            <a:r>
              <a:rPr lang="en-US" sz="1600" b="1" dirty="0">
                <a:solidFill>
                  <a:schemeClr val="tx1"/>
                </a:solidFill>
                <a:latin typeface="+mn-lt"/>
              </a:rPr>
              <a:t>About Numbering</a:t>
            </a:r>
          </a:p>
          <a:p>
            <a:pPr algn="l"/>
            <a:r>
              <a:rPr lang="en-US" sz="1600" dirty="0">
                <a:solidFill>
                  <a:schemeClr val="tx1"/>
                </a:solidFill>
                <a:latin typeface="+mn-lt"/>
              </a:rPr>
              <a:t>Numbering is about setting values for primary key fields of entity instances during runtime.</a:t>
            </a:r>
          </a:p>
          <a:p>
            <a:pPr algn="l"/>
            <a:r>
              <a:rPr lang="en-US" sz="1600" dirty="0">
                <a:solidFill>
                  <a:schemeClr val="tx1"/>
                </a:solidFill>
                <a:latin typeface="+mn-lt"/>
              </a:rPr>
              <a:t>The primary key of a business object entity can be composed of one or more key fields, which are identified by the keyword key in the underlying CDS view of the business object. The set of primary key fields uniquely identify each instance of a business object. The primary key value of a business object instance cannot be changed after the CREATE.</a:t>
            </a:r>
          </a:p>
          <a:p>
            <a:pPr algn="l"/>
            <a:r>
              <a:rPr lang="en-US" sz="1600" dirty="0">
                <a:solidFill>
                  <a:schemeClr val="tx1"/>
                </a:solidFill>
                <a:latin typeface="+mn-lt"/>
              </a:rPr>
              <a:t>There are various options to handle the numbering for primary key fields depending on when (early or late during the transactional processing) and by whom (consumer, application developer, or framework) the primary key values are set. You can assign a numbering type for each primary key field separately.</a:t>
            </a:r>
          </a:p>
          <a:p>
            <a:pPr algn="l"/>
            <a:endParaRPr lang="en-US" sz="1600" dirty="0">
              <a:solidFill>
                <a:schemeClr val="tx1"/>
              </a:solidFill>
              <a:latin typeface="+mn-lt"/>
            </a:endParaRPr>
          </a:p>
          <a:p>
            <a:pPr algn="l"/>
            <a:r>
              <a:rPr lang="en-US" sz="1600" b="1" dirty="0">
                <a:solidFill>
                  <a:schemeClr val="tx1"/>
                </a:solidFill>
                <a:latin typeface="+mn-lt"/>
              </a:rPr>
              <a:t>Early and Late Numbering</a:t>
            </a:r>
          </a:p>
          <a:p>
            <a:pPr algn="l"/>
            <a:r>
              <a:rPr lang="en-US" sz="1600" dirty="0">
                <a:solidFill>
                  <a:schemeClr val="tx1"/>
                </a:solidFill>
                <a:latin typeface="+mn-lt"/>
              </a:rPr>
              <a:t>In an early numbering scenario, the primary key value is set instantly after the modify request for the CREATE is executed. The key values can be passed externally by the consumer or can be set internally by the framework or an implementation of the FOR NUMBERING method. For more information, see Early Numbering.</a:t>
            </a:r>
          </a:p>
          <a:p>
            <a:pPr algn="l"/>
            <a:r>
              <a:rPr lang="en-US" sz="1600" dirty="0">
                <a:solidFill>
                  <a:schemeClr val="tx1"/>
                </a:solidFill>
                <a:latin typeface="+mn-lt"/>
              </a:rPr>
              <a:t>In a late numbering scenario, the key values are always assigned internally without consumer interaction after the point of no return in the interaction phase has passed, and the SAVE sequence is triggered. This ensures a gap free key value assignment like it is required for example for invoices. For more information, see Late Numbering.</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078" name="Picture 6" descr="Numbered Information - Free business icons">
            <a:extLst>
              <a:ext uri="{FF2B5EF4-FFF2-40B4-BE49-F238E27FC236}">
                <a16:creationId xmlns:a16="http://schemas.microsoft.com/office/drawing/2014/main" id="{2BA206C5-4168-4C3F-BE72-3E0E4BC3D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048" y="915575"/>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1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Implementation for Early Numbering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marL="457200" indent="-457200" algn="l">
              <a:buFont typeface="+mj-lt"/>
              <a:buAutoNum type="arabicPeriod"/>
            </a:pPr>
            <a:r>
              <a:rPr lang="en-US" sz="2000" dirty="0">
                <a:solidFill>
                  <a:schemeClr val="tx1"/>
                </a:solidFill>
                <a:latin typeface="+mn-lt"/>
              </a:rPr>
              <a:t>Add the addition early numbering keyword as shown below to enable early numbering for your travel entity.</a:t>
            </a:r>
          </a:p>
          <a:p>
            <a:pPr marL="457200" indent="-457200" algn="l">
              <a:buFont typeface="+mj-lt"/>
              <a:buAutoNum type="arabicPeriod"/>
            </a:pPr>
            <a:r>
              <a:rPr lang="en-US" sz="2000" dirty="0">
                <a:solidFill>
                  <a:schemeClr val="tx1"/>
                </a:solidFill>
                <a:latin typeface="+mn-lt"/>
              </a:rPr>
              <a:t>The ADT Quick Fix feature can be used to add the earlynumbering method for travel entity.</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2"/>
              </a:rPr>
              <a:t>code here</a:t>
            </a:r>
            <a:endParaRPr lang="en-US" sz="2000" dirty="0">
              <a:solidFill>
                <a:schemeClr val="tx1"/>
              </a:solidFill>
              <a:latin typeface="+mn-lt"/>
            </a:endParaRPr>
          </a:p>
          <a:p>
            <a:pPr marL="457200" indent="-457200" algn="l">
              <a:buFont typeface="+mj-lt"/>
              <a:buAutoNum type="arabicPeriod"/>
            </a:pPr>
            <a:r>
              <a:rPr lang="en-US" sz="2000" dirty="0">
                <a:solidFill>
                  <a:schemeClr val="tx1"/>
                </a:solidFill>
                <a:latin typeface="+mn-lt"/>
              </a:rPr>
              <a:t>Repeat the same for the booking by adding early numbering</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3"/>
              </a:rPr>
              <a:t>code here</a:t>
            </a:r>
            <a:endParaRPr lang="en-US" sz="20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3B3793CB-FB88-4C1F-93D0-DDA43F2C5F38}"/>
              </a:ext>
            </a:extLst>
          </p:cNvPr>
          <p:cNvPicPr>
            <a:picLocks noChangeAspect="1"/>
          </p:cNvPicPr>
          <p:nvPr/>
        </p:nvPicPr>
        <p:blipFill>
          <a:blip r:embed="rId4"/>
          <a:stretch>
            <a:fillRect/>
          </a:stretch>
        </p:blipFill>
        <p:spPr>
          <a:xfrm>
            <a:off x="202193" y="3338161"/>
            <a:ext cx="4982804" cy="25202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E12D177-B98A-4E5D-8D83-889B108B5094}"/>
              </a:ext>
            </a:extLst>
          </p:cNvPr>
          <p:cNvPicPr>
            <a:picLocks noChangeAspect="1"/>
          </p:cNvPicPr>
          <p:nvPr/>
        </p:nvPicPr>
        <p:blipFill>
          <a:blip r:embed="rId5"/>
          <a:stretch>
            <a:fillRect/>
          </a:stretch>
        </p:blipFill>
        <p:spPr>
          <a:xfrm>
            <a:off x="6178856" y="3245572"/>
            <a:ext cx="5686902" cy="2703709"/>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6B72CE04-D4DC-4FA8-8FF1-23353F3547CD}"/>
              </a:ext>
            </a:extLst>
          </p:cNvPr>
          <p:cNvSpPr/>
          <p:nvPr/>
        </p:nvSpPr>
        <p:spPr>
          <a:xfrm>
            <a:off x="5386768" y="4202257"/>
            <a:ext cx="640770"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2388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Augmenting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With an augmentation implementation you can add data or modify incoming requests on the projection layer before data reaches the transactional buffer. You can add data to a modify request or issue additional requests by augmenting the operation before the request is passed to the base business object.</a:t>
            </a:r>
          </a:p>
          <a:p>
            <a:pPr algn="l"/>
            <a:endParaRPr lang="en-US" sz="1600" dirty="0">
              <a:solidFill>
                <a:schemeClr val="tx1"/>
              </a:solidFill>
              <a:latin typeface="+mn-lt"/>
            </a:endParaRPr>
          </a:p>
          <a:p>
            <a:pPr algn="l"/>
            <a:r>
              <a:rPr lang="en-US" sz="1600" b="1" dirty="0">
                <a:solidFill>
                  <a:schemeClr val="tx1"/>
                </a:solidFill>
                <a:latin typeface="+mn-lt"/>
              </a:rPr>
              <a:t>Use case</a:t>
            </a:r>
          </a:p>
          <a:p>
            <a:pPr algn="l"/>
            <a:r>
              <a:rPr lang="en-US" sz="1600" dirty="0">
                <a:solidFill>
                  <a:schemeClr val="tx1"/>
                </a:solidFill>
                <a:latin typeface="+mn-lt"/>
              </a:rPr>
              <a:t>• Defaulting for incoming requests.</a:t>
            </a:r>
          </a:p>
          <a:p>
            <a:pPr algn="l"/>
            <a:r>
              <a:rPr lang="en-US" sz="1600" dirty="0">
                <a:solidFill>
                  <a:schemeClr val="tx1"/>
                </a:solidFill>
                <a:latin typeface="+mn-lt"/>
              </a:rPr>
              <a:t>• Behavior-enabling denormalized fields, for example enabling editing of language dependent fields.</a:t>
            </a:r>
          </a:p>
          <a:p>
            <a:pPr algn="l"/>
            <a:endParaRPr lang="en-US" sz="1600" dirty="0">
              <a:solidFill>
                <a:schemeClr val="tx1"/>
              </a:solidFill>
              <a:latin typeface="+mn-lt"/>
            </a:endParaRPr>
          </a:p>
          <a:p>
            <a:pPr algn="l"/>
            <a:r>
              <a:rPr lang="en-US" sz="1600" b="1" dirty="0">
                <a:solidFill>
                  <a:schemeClr val="tx1"/>
                </a:solidFill>
                <a:latin typeface="+mn-lt"/>
              </a:rPr>
              <a:t>Definition</a:t>
            </a:r>
          </a:p>
          <a:p>
            <a:pPr algn="l"/>
            <a:r>
              <a:rPr lang="en-US" sz="1600" dirty="0">
                <a:solidFill>
                  <a:schemeClr val="tx1"/>
                </a:solidFill>
                <a:latin typeface="+mn-lt"/>
              </a:rPr>
              <a:t>Augmentation is defined in the projection behavior definition on the relevant operation with the following syntax:</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E8F18220-766A-4767-9B86-F6764B2D952A}"/>
              </a:ext>
            </a:extLst>
          </p:cNvPr>
          <p:cNvPicPr>
            <a:picLocks noChangeAspect="1"/>
          </p:cNvPicPr>
          <p:nvPr/>
        </p:nvPicPr>
        <p:blipFill>
          <a:blip r:embed="rId2"/>
          <a:stretch>
            <a:fillRect/>
          </a:stretch>
        </p:blipFill>
        <p:spPr>
          <a:xfrm>
            <a:off x="189757" y="4077072"/>
            <a:ext cx="4450466" cy="2110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464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Use case and Implementation</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We want to auto populate the agency id and the status of a new travel request during creation. The business has already provided default values which needs to be made available on fiori app.</a:t>
            </a:r>
          </a:p>
          <a:p>
            <a:pPr algn="l"/>
            <a:endParaRPr lang="en-US" sz="1600" dirty="0">
              <a:solidFill>
                <a:schemeClr val="tx1"/>
              </a:solidFill>
              <a:latin typeface="+mn-lt"/>
            </a:endParaRPr>
          </a:p>
          <a:p>
            <a:pPr algn="l"/>
            <a:r>
              <a:rPr lang="en-US" sz="1600" b="1" dirty="0">
                <a:solidFill>
                  <a:schemeClr val="tx1"/>
                </a:solidFill>
                <a:latin typeface="+mn-lt"/>
              </a:rPr>
              <a:t>Process</a:t>
            </a:r>
          </a:p>
          <a:p>
            <a:pPr marL="342900" indent="-342900" algn="l">
              <a:buFont typeface="+mj-lt"/>
              <a:buAutoNum type="arabicPeriod"/>
            </a:pPr>
            <a:r>
              <a:rPr lang="en-US" sz="1600" dirty="0">
                <a:solidFill>
                  <a:schemeClr val="tx1"/>
                </a:solidFill>
                <a:latin typeface="+mn-lt"/>
              </a:rPr>
              <a:t>In our projection behavior definition, define augmentation for the create operation.</a:t>
            </a:r>
          </a:p>
          <a:p>
            <a:pPr marL="342900" indent="-342900" algn="l">
              <a:buFont typeface="+mj-lt"/>
              <a:buAutoNum type="arabicPeriod"/>
            </a:pPr>
            <a:r>
              <a:rPr lang="en-US" sz="1600" dirty="0">
                <a:solidFill>
                  <a:schemeClr val="tx1"/>
                </a:solidFill>
                <a:latin typeface="+mn-lt"/>
              </a:rPr>
              <a:t>Add behavior implementation class to the Travel behavior.</a:t>
            </a:r>
          </a:p>
          <a:p>
            <a:pPr marL="342900" indent="-342900" algn="l">
              <a:buFont typeface="+mj-lt"/>
              <a:buAutoNum type="arabicPeriod"/>
            </a:pPr>
            <a:r>
              <a:rPr lang="en-US" sz="1600" dirty="0">
                <a:solidFill>
                  <a:schemeClr val="tx1"/>
                </a:solidFill>
                <a:latin typeface="+mn-lt"/>
              </a:rPr>
              <a:t>The ADT Quick Fix feature can be used to create implementation class for travel entity.</a:t>
            </a:r>
          </a:p>
          <a:p>
            <a:pPr marL="342900" indent="-342900" algn="l">
              <a:buFont typeface="+mj-lt"/>
              <a:buAutoNum type="arabicPeriod"/>
            </a:pPr>
            <a:r>
              <a:rPr lang="en-US" sz="1600" dirty="0">
                <a:solidFill>
                  <a:schemeClr val="tx1"/>
                </a:solidFill>
                <a:latin typeface="+mn-lt"/>
              </a:rPr>
              <a:t>Write the code to implement the default values for the agency id and status- </a:t>
            </a:r>
            <a:r>
              <a:rPr lang="en-US" sz="1600" dirty="0">
                <a:solidFill>
                  <a:schemeClr val="tx1"/>
                </a:solidFill>
                <a:latin typeface="+mn-lt"/>
                <a:hlinkClick r:id="rId2"/>
              </a:rPr>
              <a:t>Code here</a:t>
            </a:r>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6148ED92-5D0C-4839-9227-4AEDE21067C1}"/>
              </a:ext>
            </a:extLst>
          </p:cNvPr>
          <p:cNvPicPr>
            <a:picLocks noChangeAspect="1"/>
          </p:cNvPicPr>
          <p:nvPr/>
        </p:nvPicPr>
        <p:blipFill>
          <a:blip r:embed="rId3"/>
          <a:stretch>
            <a:fillRect/>
          </a:stretch>
        </p:blipFill>
        <p:spPr>
          <a:xfrm>
            <a:off x="3638545" y="3497749"/>
            <a:ext cx="4839725" cy="243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646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48134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664960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90973851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98050158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151944126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22821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395817602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79206818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51688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B8FB35-5A3A-715C-5103-286C407FFB0B}"/>
              </a:ext>
            </a:extLst>
          </p:cNvPr>
          <p:cNvSpPr/>
          <p:nvPr/>
        </p:nvSpPr>
        <p:spPr>
          <a:xfrm>
            <a:off x="765820"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 Cloud</a:t>
            </a:r>
          </a:p>
        </p:txBody>
      </p:sp>
      <p:sp>
        <p:nvSpPr>
          <p:cNvPr id="5" name="Rectangle 4">
            <a:extLst>
              <a:ext uri="{FF2B5EF4-FFF2-40B4-BE49-F238E27FC236}">
                <a16:creationId xmlns:a16="http://schemas.microsoft.com/office/drawing/2014/main" id="{0F1F0FB8-E38F-7B5D-A1BB-34F8C0D9745A}"/>
              </a:ext>
            </a:extLst>
          </p:cNvPr>
          <p:cNvSpPr/>
          <p:nvPr/>
        </p:nvSpPr>
        <p:spPr>
          <a:xfrm>
            <a:off x="4870276"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Enterprise Cloud</a:t>
            </a:r>
          </a:p>
        </p:txBody>
      </p:sp>
      <p:sp>
        <p:nvSpPr>
          <p:cNvPr id="6" name="Rectangle 5">
            <a:extLst>
              <a:ext uri="{FF2B5EF4-FFF2-40B4-BE49-F238E27FC236}">
                <a16:creationId xmlns:a16="http://schemas.microsoft.com/office/drawing/2014/main" id="{9E77448A-7C7F-BDFF-66B5-9DD0A097D028}"/>
              </a:ext>
            </a:extLst>
          </p:cNvPr>
          <p:cNvSpPr/>
          <p:nvPr/>
        </p:nvSpPr>
        <p:spPr>
          <a:xfrm>
            <a:off x="9495493"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a:t>
            </a:r>
          </a:p>
          <a:p>
            <a:pPr algn="ctr"/>
            <a:r>
              <a:rPr lang="en-US" dirty="0"/>
              <a:t>Cloud</a:t>
            </a:r>
          </a:p>
          <a:p>
            <a:pPr algn="ctr"/>
            <a:endParaRPr lang="en-US" dirty="0"/>
          </a:p>
          <a:p>
            <a:pPr algn="ctr"/>
            <a:r>
              <a:rPr lang="en-US" dirty="0"/>
              <a:t>SAP BTP</a:t>
            </a:r>
          </a:p>
        </p:txBody>
      </p:sp>
    </p:spTree>
    <p:extLst>
      <p:ext uri="{BB962C8B-B14F-4D97-AF65-F5344CB8AC3E}">
        <p14:creationId xmlns:p14="http://schemas.microsoft.com/office/powerpoint/2010/main" val="2520280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C35C3F-24D0-4DA2-A52C-F41E1025CDFB}"/>
              </a:ext>
            </a:extLst>
          </p:cNvPr>
          <p:cNvSpPr/>
          <p:nvPr/>
        </p:nvSpPr>
        <p:spPr>
          <a:xfrm>
            <a:off x="549796" y="2895310"/>
            <a:ext cx="3888432" cy="17281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SAP BTP</a:t>
            </a:r>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2DFA753F-DFE9-BAAF-018B-806FC761FEB9}"/>
              </a:ext>
            </a:extLst>
          </p:cNvPr>
          <p:cNvSpPr/>
          <p:nvPr/>
        </p:nvSpPr>
        <p:spPr>
          <a:xfrm>
            <a:off x="621804" y="2031214"/>
            <a:ext cx="3816424" cy="72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SAP Business App Studio</a:t>
            </a:r>
          </a:p>
        </p:txBody>
      </p:sp>
      <p:sp>
        <p:nvSpPr>
          <p:cNvPr id="6" name="TextBox 5">
            <a:extLst>
              <a:ext uri="{FF2B5EF4-FFF2-40B4-BE49-F238E27FC236}">
                <a16:creationId xmlns:a16="http://schemas.microsoft.com/office/drawing/2014/main" id="{C3366DB4-BECC-F80A-BA75-900257507231}"/>
              </a:ext>
            </a:extLst>
          </p:cNvPr>
          <p:cNvSpPr txBox="1"/>
          <p:nvPr/>
        </p:nvSpPr>
        <p:spPr>
          <a:xfrm>
            <a:off x="0" y="116632"/>
            <a:ext cx="4150196" cy="461665"/>
          </a:xfrm>
          <a:prstGeom prst="rect">
            <a:avLst/>
          </a:prstGeom>
          <a:noFill/>
        </p:spPr>
        <p:txBody>
          <a:bodyPr wrap="square" rtlCol="0">
            <a:spAutoFit/>
          </a:bodyPr>
          <a:lstStyle/>
          <a:p>
            <a:r>
              <a:rPr lang="en-US" b="1" i="1" dirty="0"/>
              <a:t>Internet</a:t>
            </a:r>
          </a:p>
        </p:txBody>
      </p:sp>
      <p:sp>
        <p:nvSpPr>
          <p:cNvPr id="7" name="Rectangle 6">
            <a:extLst>
              <a:ext uri="{FF2B5EF4-FFF2-40B4-BE49-F238E27FC236}">
                <a16:creationId xmlns:a16="http://schemas.microsoft.com/office/drawing/2014/main" id="{D1E26E9E-DADC-1124-EA02-AA5D6BD8AF81}"/>
              </a:ext>
            </a:extLst>
          </p:cNvPr>
          <p:cNvSpPr/>
          <p:nvPr/>
        </p:nvSpPr>
        <p:spPr>
          <a:xfrm>
            <a:off x="9838828" y="2060848"/>
            <a:ext cx="1656185" cy="259228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S/4HANA Server</a:t>
            </a:r>
          </a:p>
          <a:p>
            <a:pPr algn="ctr"/>
            <a:r>
              <a:rPr lang="en-US" dirty="0"/>
              <a:t>On-premise</a:t>
            </a:r>
          </a:p>
        </p:txBody>
      </p:sp>
      <p:cxnSp>
        <p:nvCxnSpPr>
          <p:cNvPr id="9" name="Straight Connector 8">
            <a:extLst>
              <a:ext uri="{FF2B5EF4-FFF2-40B4-BE49-F238E27FC236}">
                <a16:creationId xmlns:a16="http://schemas.microsoft.com/office/drawing/2014/main" id="{A3162C52-A4E5-23B2-A357-7EBC9E816054}"/>
              </a:ext>
            </a:extLst>
          </p:cNvPr>
          <p:cNvCxnSpPr/>
          <p:nvPr/>
        </p:nvCxnSpPr>
        <p:spPr>
          <a:xfrm>
            <a:off x="7030516" y="188640"/>
            <a:ext cx="0" cy="6552728"/>
          </a:xfrm>
          <a:prstGeom prst="line">
            <a:avLst/>
          </a:prstGeom>
          <a:ln>
            <a:prstDash val="lgDashDot"/>
          </a:ln>
        </p:spPr>
        <p:style>
          <a:lnRef idx="3">
            <a:schemeClr val="accent6"/>
          </a:lnRef>
          <a:fillRef idx="0">
            <a:schemeClr val="accent6"/>
          </a:fillRef>
          <a:effectRef idx="2">
            <a:schemeClr val="accent6"/>
          </a:effectRef>
          <a:fontRef idx="minor">
            <a:schemeClr val="tx1"/>
          </a:fontRef>
        </p:style>
      </p:cxnSp>
      <p:sp>
        <p:nvSpPr>
          <p:cNvPr id="10" name="Rectangle: Rounded Corners 9">
            <a:extLst>
              <a:ext uri="{FF2B5EF4-FFF2-40B4-BE49-F238E27FC236}">
                <a16:creationId xmlns:a16="http://schemas.microsoft.com/office/drawing/2014/main" id="{EE7DB284-0622-D792-7373-471D1BB85962}"/>
              </a:ext>
            </a:extLst>
          </p:cNvPr>
          <p:cNvSpPr/>
          <p:nvPr/>
        </p:nvSpPr>
        <p:spPr>
          <a:xfrm>
            <a:off x="3201651" y="5429527"/>
            <a:ext cx="2160238" cy="1368152"/>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Personal or Office PC</a:t>
            </a:r>
          </a:p>
        </p:txBody>
      </p:sp>
      <p:sp>
        <p:nvSpPr>
          <p:cNvPr id="11" name="TextBox 10">
            <a:extLst>
              <a:ext uri="{FF2B5EF4-FFF2-40B4-BE49-F238E27FC236}">
                <a16:creationId xmlns:a16="http://schemas.microsoft.com/office/drawing/2014/main" id="{AAE4633E-A9EA-1D22-66CB-26CE74077A48}"/>
              </a:ext>
            </a:extLst>
          </p:cNvPr>
          <p:cNvSpPr txBox="1"/>
          <p:nvPr/>
        </p:nvSpPr>
        <p:spPr>
          <a:xfrm>
            <a:off x="7218276" y="48706"/>
            <a:ext cx="4150196" cy="461665"/>
          </a:xfrm>
          <a:prstGeom prst="rect">
            <a:avLst/>
          </a:prstGeom>
          <a:noFill/>
        </p:spPr>
        <p:txBody>
          <a:bodyPr wrap="square" rtlCol="0">
            <a:spAutoFit/>
          </a:bodyPr>
          <a:lstStyle/>
          <a:p>
            <a:r>
              <a:rPr lang="en-US" b="1" i="1" dirty="0"/>
              <a:t>Intranet</a:t>
            </a:r>
          </a:p>
        </p:txBody>
      </p:sp>
      <p:sp>
        <p:nvSpPr>
          <p:cNvPr id="12" name="Rectangle 11">
            <a:extLst>
              <a:ext uri="{FF2B5EF4-FFF2-40B4-BE49-F238E27FC236}">
                <a16:creationId xmlns:a16="http://schemas.microsoft.com/office/drawing/2014/main" id="{F706BD9F-D08F-A5E2-0138-C69EB27A9608}"/>
              </a:ext>
            </a:extLst>
          </p:cNvPr>
          <p:cNvSpPr/>
          <p:nvPr/>
        </p:nvSpPr>
        <p:spPr>
          <a:xfrm>
            <a:off x="6382444" y="5445224"/>
            <a:ext cx="1296144" cy="54006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VPN</a:t>
            </a:r>
          </a:p>
        </p:txBody>
      </p:sp>
      <p:cxnSp>
        <p:nvCxnSpPr>
          <p:cNvPr id="14" name="Connector: Elbow 13">
            <a:extLst>
              <a:ext uri="{FF2B5EF4-FFF2-40B4-BE49-F238E27FC236}">
                <a16:creationId xmlns:a16="http://schemas.microsoft.com/office/drawing/2014/main" id="{3B2E4609-7B42-CCFA-7A43-C73A2DFCA6F5}"/>
              </a:ext>
            </a:extLst>
          </p:cNvPr>
          <p:cNvCxnSpPr>
            <a:stCxn id="10" idx="3"/>
            <a:endCxn id="12" idx="1"/>
          </p:cNvCxnSpPr>
          <p:nvPr/>
        </p:nvCxnSpPr>
        <p:spPr>
          <a:xfrm flipV="1">
            <a:off x="5361889" y="5715254"/>
            <a:ext cx="1020555" cy="3983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4002F06-CFE0-74A4-B6E4-150B47DB76D8}"/>
              </a:ext>
            </a:extLst>
          </p:cNvPr>
          <p:cNvCxnSpPr>
            <a:stCxn id="12" idx="3"/>
          </p:cNvCxnSpPr>
          <p:nvPr/>
        </p:nvCxnSpPr>
        <p:spPr>
          <a:xfrm flipV="1">
            <a:off x="7678588" y="4401108"/>
            <a:ext cx="2160240" cy="1314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F831C55-5A22-1296-E1D6-F8AAB3DACD8F}"/>
              </a:ext>
            </a:extLst>
          </p:cNvPr>
          <p:cNvCxnSpPr>
            <a:cxnSpLocks/>
            <a:stCxn id="4" idx="3"/>
          </p:cNvCxnSpPr>
          <p:nvPr/>
        </p:nvCxnSpPr>
        <p:spPr>
          <a:xfrm flipV="1">
            <a:off x="4438228" y="2895310"/>
            <a:ext cx="5400600" cy="8640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1EC4141-7DE9-E2D5-4E41-42B5640F6918}"/>
              </a:ext>
            </a:extLst>
          </p:cNvPr>
          <p:cNvSpPr/>
          <p:nvPr/>
        </p:nvSpPr>
        <p:spPr>
          <a:xfrm>
            <a:off x="6310436" y="3395319"/>
            <a:ext cx="1296144" cy="54006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hlinkClick r:id="rId2"/>
              </a:rPr>
              <a:t>SAP SCC</a:t>
            </a:r>
            <a:endParaRPr lang="en-US" dirty="0"/>
          </a:p>
        </p:txBody>
      </p:sp>
      <p:sp>
        <p:nvSpPr>
          <p:cNvPr id="21" name="Rectangle 20">
            <a:extLst>
              <a:ext uri="{FF2B5EF4-FFF2-40B4-BE49-F238E27FC236}">
                <a16:creationId xmlns:a16="http://schemas.microsoft.com/office/drawing/2014/main" id="{35C286D6-0315-5520-0C00-1EEE147BCBEC}"/>
              </a:ext>
            </a:extLst>
          </p:cNvPr>
          <p:cNvSpPr/>
          <p:nvPr/>
        </p:nvSpPr>
        <p:spPr>
          <a:xfrm>
            <a:off x="490229" y="5311044"/>
            <a:ext cx="2063349" cy="152258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S/4HANA Server</a:t>
            </a:r>
          </a:p>
          <a:p>
            <a:pPr algn="ctr"/>
            <a:r>
              <a:rPr lang="en-US" dirty="0"/>
              <a:t>On-premise</a:t>
            </a:r>
          </a:p>
          <a:p>
            <a:pPr algn="ctr"/>
            <a:r>
              <a:rPr lang="en-US" dirty="0"/>
              <a:t>Public AWS</a:t>
            </a:r>
          </a:p>
        </p:txBody>
      </p:sp>
      <p:cxnSp>
        <p:nvCxnSpPr>
          <p:cNvPr id="24" name="Connector: Elbow 23">
            <a:extLst>
              <a:ext uri="{FF2B5EF4-FFF2-40B4-BE49-F238E27FC236}">
                <a16:creationId xmlns:a16="http://schemas.microsoft.com/office/drawing/2014/main" id="{B9712789-8DAA-9F51-EDAF-8B7BA046157D}"/>
              </a:ext>
            </a:extLst>
          </p:cNvPr>
          <p:cNvCxnSpPr>
            <a:cxnSpLocks/>
            <a:stCxn id="4" idx="2"/>
            <a:endCxn id="21" idx="0"/>
          </p:cNvCxnSpPr>
          <p:nvPr/>
        </p:nvCxnSpPr>
        <p:spPr>
          <a:xfrm rot="5400000">
            <a:off x="1664187" y="4481219"/>
            <a:ext cx="687542" cy="972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28DDF3B-C255-0DB5-F5E3-206CFB16E390}"/>
              </a:ext>
            </a:extLst>
          </p:cNvPr>
          <p:cNvSpPr/>
          <p:nvPr/>
        </p:nvSpPr>
        <p:spPr>
          <a:xfrm>
            <a:off x="693812" y="3429000"/>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Desti_s4</a:t>
            </a:r>
          </a:p>
        </p:txBody>
      </p:sp>
      <p:sp>
        <p:nvSpPr>
          <p:cNvPr id="27" name="Rectangle 26">
            <a:extLst>
              <a:ext uri="{FF2B5EF4-FFF2-40B4-BE49-F238E27FC236}">
                <a16:creationId xmlns:a16="http://schemas.microsoft.com/office/drawing/2014/main" id="{D975352E-F05F-C08C-3C47-31289D51DF48}"/>
              </a:ext>
            </a:extLst>
          </p:cNvPr>
          <p:cNvSpPr/>
          <p:nvPr/>
        </p:nvSpPr>
        <p:spPr>
          <a:xfrm>
            <a:off x="2602686" y="3434499"/>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Desti_ecc</a:t>
            </a:r>
            <a:endParaRPr lang="en-US" dirty="0"/>
          </a:p>
        </p:txBody>
      </p:sp>
      <p:sp>
        <p:nvSpPr>
          <p:cNvPr id="28" name="Rectangle 27">
            <a:extLst>
              <a:ext uri="{FF2B5EF4-FFF2-40B4-BE49-F238E27FC236}">
                <a16:creationId xmlns:a16="http://schemas.microsoft.com/office/drawing/2014/main" id="{2E5255E6-A2BA-9C95-DF4F-20DFAED57201}"/>
              </a:ext>
            </a:extLst>
          </p:cNvPr>
          <p:cNvSpPr/>
          <p:nvPr/>
        </p:nvSpPr>
        <p:spPr>
          <a:xfrm>
            <a:off x="693812" y="3903422"/>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Desti_BW</a:t>
            </a:r>
            <a:endParaRPr lang="en-US" dirty="0"/>
          </a:p>
        </p:txBody>
      </p:sp>
      <p:sp>
        <p:nvSpPr>
          <p:cNvPr id="29" name="Rectangle 28">
            <a:extLst>
              <a:ext uri="{FF2B5EF4-FFF2-40B4-BE49-F238E27FC236}">
                <a16:creationId xmlns:a16="http://schemas.microsoft.com/office/drawing/2014/main" id="{8C9A6EF4-EAAB-C28B-D892-D854A0731D3B}"/>
              </a:ext>
            </a:extLst>
          </p:cNvPr>
          <p:cNvSpPr/>
          <p:nvPr/>
        </p:nvSpPr>
        <p:spPr>
          <a:xfrm>
            <a:off x="4438228" y="2924944"/>
            <a:ext cx="1368152" cy="288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Html5 repo</a:t>
            </a:r>
          </a:p>
        </p:txBody>
      </p:sp>
      <p:sp>
        <p:nvSpPr>
          <p:cNvPr id="30" name="Rectangle 29">
            <a:extLst>
              <a:ext uri="{FF2B5EF4-FFF2-40B4-BE49-F238E27FC236}">
                <a16:creationId xmlns:a16="http://schemas.microsoft.com/office/drawing/2014/main" id="{008F38DA-CC8A-FDC1-CFE1-40CBEAEF966A}"/>
              </a:ext>
            </a:extLst>
          </p:cNvPr>
          <p:cNvSpPr/>
          <p:nvPr/>
        </p:nvSpPr>
        <p:spPr>
          <a:xfrm>
            <a:off x="4438228" y="3266982"/>
            <a:ext cx="1368152" cy="288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launchpad</a:t>
            </a:r>
          </a:p>
        </p:txBody>
      </p:sp>
    </p:spTree>
    <p:extLst>
      <p:ext uri="{BB962C8B-B14F-4D97-AF65-F5344CB8AC3E}">
        <p14:creationId xmlns:p14="http://schemas.microsoft.com/office/powerpoint/2010/main" val="3398808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708-B580-B4CA-21B8-F478A416F1A7}"/>
              </a:ext>
            </a:extLst>
          </p:cNvPr>
          <p:cNvSpPr>
            <a:spLocks noGrp="1"/>
          </p:cNvSpPr>
          <p:nvPr>
            <p:ph type="title"/>
          </p:nvPr>
        </p:nvSpPr>
        <p:spPr>
          <a:xfrm>
            <a:off x="189756" y="116632"/>
            <a:ext cx="10969943" cy="711081"/>
          </a:xfrm>
        </p:spPr>
        <p:txBody>
          <a:bodyPr/>
          <a:lstStyle/>
          <a:p>
            <a:r>
              <a:rPr lang="en-US" dirty="0"/>
              <a:t>Steps </a:t>
            </a:r>
          </a:p>
        </p:txBody>
      </p:sp>
      <p:sp>
        <p:nvSpPr>
          <p:cNvPr id="3" name="Content Placeholder 2">
            <a:extLst>
              <a:ext uri="{FF2B5EF4-FFF2-40B4-BE49-F238E27FC236}">
                <a16:creationId xmlns:a16="http://schemas.microsoft.com/office/drawing/2014/main" id="{8A337CE3-9760-A86F-4016-33F8FB87BEE8}"/>
              </a:ext>
            </a:extLst>
          </p:cNvPr>
          <p:cNvSpPr>
            <a:spLocks noGrp="1"/>
          </p:cNvSpPr>
          <p:nvPr>
            <p:ph sz="quarter" idx="13"/>
          </p:nvPr>
        </p:nvSpPr>
        <p:spPr>
          <a:xfrm>
            <a:off x="189756" y="932701"/>
            <a:ext cx="11391056" cy="5808667"/>
          </a:xfrm>
        </p:spPr>
        <p:txBody>
          <a:bodyPr/>
          <a:lstStyle/>
          <a:p>
            <a:pPr marL="342900" indent="-342900">
              <a:buAutoNum type="arabicPeriod"/>
            </a:pPr>
            <a:r>
              <a:rPr lang="en-US" sz="1800" dirty="0"/>
              <a:t>Go to BAS tool and create a new dev space of type Fiori to develop Fiori app</a:t>
            </a:r>
          </a:p>
          <a:p>
            <a:pPr marL="342900" indent="-342900">
              <a:buAutoNum type="arabicPeriod"/>
            </a:pPr>
            <a:r>
              <a:rPr lang="en-US" sz="1800" dirty="0"/>
              <a:t>Go to service center and create a destination to connect to ABAP system, if we have 5 systems, we will create 5 destinations. If its OP system, we create a single cloud connector system</a:t>
            </a:r>
          </a:p>
          <a:p>
            <a:pPr marL="342900" indent="-342900">
              <a:buAutoNum type="arabicPeriod"/>
            </a:pPr>
            <a:r>
              <a:rPr lang="en-US" sz="1800" dirty="0"/>
              <a:t>Create a new List report app View </a:t>
            </a:r>
            <a:r>
              <a:rPr lang="en-US" sz="1800" dirty="0">
                <a:sym typeface="Wingdings" panose="05000000000000000000" pitchFamily="2" charset="2"/>
              </a:rPr>
              <a:t> Find command.. Create Fiori App from template</a:t>
            </a:r>
          </a:p>
          <a:p>
            <a:pPr marL="342900" indent="-342900">
              <a:buAutoNum type="arabicPeriod"/>
            </a:pPr>
            <a:r>
              <a:rPr lang="en-US" sz="1800" dirty="0">
                <a:sym typeface="Wingdings" panose="05000000000000000000" pitchFamily="2" charset="2"/>
              </a:rPr>
              <a:t>Once app is generated and dependencies are installed, we can test the app locally in BAS</a:t>
            </a:r>
          </a:p>
          <a:p>
            <a:pPr marL="342900" indent="-342900">
              <a:buAutoNum type="arabicPeriod"/>
            </a:pPr>
            <a:r>
              <a:rPr lang="en-US" sz="1800" dirty="0">
                <a:sym typeface="Wingdings" panose="05000000000000000000" pitchFamily="2" charset="2"/>
              </a:rPr>
              <a:t>Add the deployment configuration for Cloud Foundry and Fiori Launchpad properties.</a:t>
            </a:r>
          </a:p>
          <a:p>
            <a:r>
              <a:rPr lang="en-US" sz="1800" dirty="0">
                <a:sym typeface="Wingdings" panose="05000000000000000000" pitchFamily="2" charset="2"/>
              </a:rPr>
              <a:t>DEPLOYMENT</a:t>
            </a:r>
          </a:p>
          <a:p>
            <a:pPr marL="342900" indent="-342900">
              <a:buAutoNum type="arabicPeriod"/>
            </a:pPr>
            <a:r>
              <a:rPr lang="en-US" sz="1800" dirty="0">
                <a:sym typeface="Wingdings" panose="05000000000000000000" pitchFamily="2" charset="2"/>
              </a:rPr>
              <a:t>Terminal  open new terminal and type </a:t>
            </a:r>
            <a:r>
              <a:rPr lang="en-US" sz="1800" b="1" dirty="0" err="1">
                <a:sym typeface="Wingdings" panose="05000000000000000000" pitchFamily="2" charset="2"/>
              </a:rPr>
              <a:t>cf</a:t>
            </a:r>
            <a:r>
              <a:rPr lang="en-US" sz="1800" b="1" dirty="0">
                <a:sym typeface="Wingdings" panose="05000000000000000000" pitchFamily="2" charset="2"/>
              </a:rPr>
              <a:t> login</a:t>
            </a:r>
          </a:p>
          <a:p>
            <a:pPr marL="342900" indent="-342900">
              <a:buAutoNum type="arabicPeriod"/>
            </a:pPr>
            <a:r>
              <a:rPr lang="en-US" sz="1800" dirty="0">
                <a:sym typeface="Wingdings" panose="05000000000000000000" pitchFamily="2" charset="2"/>
              </a:rPr>
              <a:t>In BTP there is a dev space which in turn has html5 repository where our app lives. First we need to </a:t>
            </a:r>
            <a:r>
              <a:rPr lang="en-US" sz="1800" dirty="0" err="1">
                <a:sym typeface="Wingdings" panose="05000000000000000000" pitchFamily="2" charset="2"/>
              </a:rPr>
              <a:t>packge</a:t>
            </a:r>
            <a:r>
              <a:rPr lang="en-US" sz="1800" dirty="0">
                <a:sym typeface="Wingdings" panose="05000000000000000000" pitchFamily="2" charset="2"/>
              </a:rPr>
              <a:t> app and then deploy. We right click on </a:t>
            </a:r>
            <a:r>
              <a:rPr lang="en-US" sz="1800" dirty="0" err="1">
                <a:sym typeface="Wingdings" panose="05000000000000000000" pitchFamily="2" charset="2"/>
              </a:rPr>
              <a:t>mta.yaml</a:t>
            </a:r>
            <a:r>
              <a:rPr lang="en-US" sz="1800" dirty="0">
                <a:sym typeface="Wingdings" panose="05000000000000000000" pitchFamily="2" charset="2"/>
              </a:rPr>
              <a:t> file and choose Build MTA </a:t>
            </a:r>
            <a:r>
              <a:rPr lang="en-US" sz="1800" dirty="0" err="1">
                <a:sym typeface="Wingdings" panose="05000000000000000000" pitchFamily="2" charset="2"/>
              </a:rPr>
              <a:t>Archieve</a:t>
            </a:r>
            <a:endParaRPr lang="en-US" sz="1800" dirty="0">
              <a:sym typeface="Wingdings" panose="05000000000000000000" pitchFamily="2" charset="2"/>
            </a:endParaRPr>
          </a:p>
          <a:p>
            <a:pPr marL="342900" indent="-342900">
              <a:buAutoNum type="arabicPeriod"/>
            </a:pPr>
            <a:r>
              <a:rPr lang="en-US" sz="1800" dirty="0">
                <a:sym typeface="Wingdings" panose="05000000000000000000" pitchFamily="2" charset="2"/>
              </a:rPr>
              <a:t>We go to </a:t>
            </a:r>
            <a:r>
              <a:rPr lang="en-US" sz="1800" dirty="0" err="1">
                <a:sym typeface="Wingdings" panose="05000000000000000000" pitchFamily="2" charset="2"/>
              </a:rPr>
              <a:t>package.json</a:t>
            </a:r>
            <a:r>
              <a:rPr lang="en-US" sz="1800" dirty="0">
                <a:sym typeface="Wingdings" panose="05000000000000000000" pitchFamily="2" charset="2"/>
              </a:rPr>
              <a:t> file and hover mouse on deploy script and click run.</a:t>
            </a:r>
          </a:p>
          <a:p>
            <a:pPr marL="342900" indent="-342900">
              <a:buFontTx/>
              <a:buAutoNum type="arabicPeriod"/>
            </a:pPr>
            <a:r>
              <a:rPr lang="en-US" sz="1800" dirty="0">
                <a:sym typeface="Wingdings" panose="05000000000000000000" pitchFamily="2" charset="2"/>
              </a:rPr>
              <a:t>We can check if the app has reached html5 repository safely. </a:t>
            </a:r>
            <a:r>
              <a:rPr lang="en-US" sz="1800" dirty="0" err="1"/>
              <a:t>cf</a:t>
            </a:r>
            <a:r>
              <a:rPr lang="en-US" sz="1800" dirty="0"/>
              <a:t> html5-list</a:t>
            </a:r>
            <a:endParaRPr lang="en-US" sz="1800" dirty="0">
              <a:hlinkClick r:id="rId2"/>
            </a:endParaRPr>
          </a:p>
          <a:p>
            <a:r>
              <a:rPr lang="en-US" sz="1800" dirty="0"/>
              <a:t>END USER Access</a:t>
            </a:r>
          </a:p>
          <a:p>
            <a:pPr marL="342900" indent="-342900">
              <a:buAutoNum type="arabicPeriod"/>
            </a:pPr>
            <a:r>
              <a:rPr lang="en-US" sz="1800" dirty="0" err="1"/>
              <a:t>Goto</a:t>
            </a:r>
            <a:r>
              <a:rPr lang="en-US" sz="1800" dirty="0"/>
              <a:t> BTP account and in service marketplace search for launchpad service and start an instance</a:t>
            </a:r>
          </a:p>
          <a:p>
            <a:pPr marL="342900" indent="-342900">
              <a:buAutoNum type="arabicPeriod"/>
            </a:pPr>
            <a:r>
              <a:rPr lang="en-US" sz="1800" dirty="0"/>
              <a:t>Open service and create a site</a:t>
            </a:r>
          </a:p>
          <a:p>
            <a:pPr marL="342900" indent="-342900">
              <a:buAutoNum type="arabicPeriod"/>
            </a:pPr>
            <a:r>
              <a:rPr lang="en-US" sz="1800" dirty="0"/>
              <a:t>Go to provider, select refresh on html5 repo</a:t>
            </a:r>
          </a:p>
          <a:p>
            <a:pPr marL="342900" indent="-342900">
              <a:buAutoNum type="arabicPeriod"/>
            </a:pPr>
            <a:r>
              <a:rPr lang="en-US" sz="1800" dirty="0"/>
              <a:t>Go to content explorer in content manager and choose html5 content provider select and Add my content</a:t>
            </a:r>
          </a:p>
          <a:p>
            <a:pPr marL="342900" indent="-342900">
              <a:buAutoNum type="arabicPeriod"/>
            </a:pPr>
            <a:endParaRPr lang="en-US" sz="1800" dirty="0"/>
          </a:p>
          <a:p>
            <a:pPr marL="342900" indent="-342900">
              <a:buAutoNum type="arabicPeriod"/>
            </a:pPr>
            <a:endParaRPr lang="en-US" sz="1800" dirty="0"/>
          </a:p>
        </p:txBody>
      </p:sp>
    </p:spTree>
    <p:extLst>
      <p:ext uri="{BB962C8B-B14F-4D97-AF65-F5344CB8AC3E}">
        <p14:creationId xmlns:p14="http://schemas.microsoft.com/office/powerpoint/2010/main" val="1824168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708-B580-B4CA-21B8-F478A416F1A7}"/>
              </a:ext>
            </a:extLst>
          </p:cNvPr>
          <p:cNvSpPr>
            <a:spLocks noGrp="1"/>
          </p:cNvSpPr>
          <p:nvPr>
            <p:ph type="title"/>
          </p:nvPr>
        </p:nvSpPr>
        <p:spPr>
          <a:xfrm>
            <a:off x="189756" y="116632"/>
            <a:ext cx="10969943" cy="711081"/>
          </a:xfrm>
        </p:spPr>
        <p:txBody>
          <a:bodyPr/>
          <a:lstStyle/>
          <a:p>
            <a:r>
              <a:rPr lang="en-US" dirty="0"/>
              <a:t>Steps </a:t>
            </a:r>
          </a:p>
        </p:txBody>
      </p:sp>
      <p:sp>
        <p:nvSpPr>
          <p:cNvPr id="3" name="Content Placeholder 2">
            <a:extLst>
              <a:ext uri="{FF2B5EF4-FFF2-40B4-BE49-F238E27FC236}">
                <a16:creationId xmlns:a16="http://schemas.microsoft.com/office/drawing/2014/main" id="{8A337CE3-9760-A86F-4016-33F8FB87BEE8}"/>
              </a:ext>
            </a:extLst>
          </p:cNvPr>
          <p:cNvSpPr>
            <a:spLocks noGrp="1"/>
          </p:cNvSpPr>
          <p:nvPr>
            <p:ph sz="quarter" idx="13"/>
          </p:nvPr>
        </p:nvSpPr>
        <p:spPr>
          <a:xfrm>
            <a:off x="189756" y="932701"/>
            <a:ext cx="11391056" cy="5808667"/>
          </a:xfrm>
        </p:spPr>
        <p:txBody>
          <a:bodyPr/>
          <a:lstStyle/>
          <a:p>
            <a:pPr marL="342900" indent="-342900">
              <a:buAutoNum type="arabicPeriod"/>
            </a:pPr>
            <a:r>
              <a:rPr lang="en-US" sz="1800" dirty="0"/>
              <a:t>Go to content manager and add a catalog and group</a:t>
            </a:r>
          </a:p>
          <a:p>
            <a:pPr marL="342900" indent="-342900">
              <a:buAutoNum type="arabicPeriod"/>
            </a:pPr>
            <a:r>
              <a:rPr lang="en-US" sz="1800" dirty="0"/>
              <a:t>Create a catalog and on right side click search to add our app to the catalog</a:t>
            </a:r>
          </a:p>
          <a:p>
            <a:pPr marL="342900" indent="-342900">
              <a:buFontTx/>
              <a:buAutoNum type="arabicPeriod"/>
            </a:pPr>
            <a:r>
              <a:rPr lang="en-US" sz="1800" dirty="0"/>
              <a:t>Create a group and on right side click search to add our app to the catalog</a:t>
            </a:r>
          </a:p>
          <a:p>
            <a:pPr marL="342900" indent="-342900">
              <a:buFontTx/>
              <a:buAutoNum type="arabicPeriod"/>
            </a:pPr>
            <a:r>
              <a:rPr lang="en-US" sz="1800" dirty="0"/>
              <a:t>Go to default Everyone Role and also add our app inside</a:t>
            </a:r>
          </a:p>
          <a:p>
            <a:pPr marL="342900" indent="-342900">
              <a:buFontTx/>
              <a:buAutoNum type="arabicPeriod"/>
            </a:pPr>
            <a:r>
              <a:rPr lang="en-US" sz="1800" dirty="0"/>
              <a:t>Grant the everyone role to the user’s who want s to access, under sub account </a:t>
            </a:r>
            <a:r>
              <a:rPr lang="en-US" sz="1800" dirty="0">
                <a:sym typeface="Wingdings" panose="05000000000000000000" pitchFamily="2" charset="2"/>
              </a:rPr>
              <a:t> security section </a:t>
            </a:r>
          </a:p>
          <a:p>
            <a:endParaRPr lang="en-US" sz="1800" dirty="0"/>
          </a:p>
          <a:p>
            <a:pPr marL="342900" indent="-342900">
              <a:buFontTx/>
              <a:buAutoNum type="arabicPeriod"/>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AutoNum type="arabicPeriod"/>
            </a:pPr>
            <a:endParaRPr lang="en-US" sz="1800" dirty="0"/>
          </a:p>
        </p:txBody>
      </p:sp>
    </p:spTree>
    <p:extLst>
      <p:ext uri="{BB962C8B-B14F-4D97-AF65-F5344CB8AC3E}">
        <p14:creationId xmlns:p14="http://schemas.microsoft.com/office/powerpoint/2010/main" val="1669150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Check the Deployed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1661993"/>
          </a:xfrm>
          <a:prstGeom prst="rect">
            <a:avLst/>
          </a:prstGeom>
          <a:noFill/>
        </p:spPr>
        <p:txBody>
          <a:bodyPr wrap="square" rtlCol="0">
            <a:spAutoFit/>
          </a:bodyPr>
          <a:lstStyle/>
          <a:p>
            <a:r>
              <a:rPr lang="en-US" sz="1800" dirty="0"/>
              <a:t>We can use below commands to check deployed apps in BTP</a:t>
            </a:r>
          </a:p>
          <a:p>
            <a:endParaRPr lang="en-US" sz="1800" dirty="0"/>
          </a:p>
          <a:p>
            <a:r>
              <a:rPr lang="en-US" sz="1600" dirty="0" err="1"/>
              <a:t>cf</a:t>
            </a:r>
            <a:r>
              <a:rPr lang="en-US" sz="1600" dirty="0"/>
              <a:t> html5-list</a:t>
            </a:r>
            <a:endParaRPr lang="en-US" sz="1600" dirty="0">
              <a:hlinkClick r:id="rId3"/>
            </a:endParaRPr>
          </a:p>
          <a:p>
            <a:r>
              <a:rPr lang="en-US" sz="1600" dirty="0" err="1"/>
              <a:t>cf</a:t>
            </a:r>
            <a:r>
              <a:rPr lang="en-US" sz="1600" dirty="0"/>
              <a:t> html5-list -di </a:t>
            </a:r>
            <a:r>
              <a:rPr lang="en-US" sz="1600" dirty="0" err="1"/>
              <a:t>destname</a:t>
            </a:r>
            <a:r>
              <a:rPr lang="en-US" sz="1600" dirty="0"/>
              <a:t> -u</a:t>
            </a:r>
            <a:endParaRPr lang="en-US" sz="1600" dirty="0">
              <a:hlinkClick r:id="" action="ppaction://noaction"/>
            </a:endParaRPr>
          </a:p>
          <a:p>
            <a:r>
              <a:rPr lang="en-US" sz="1600" dirty="0">
                <a:hlinkClick r:id="" action="ppaction://noaction"/>
              </a:rPr>
              <a:t>https://sap.github.io/cf-html5-apps-repo-cli-plugin/</a:t>
            </a:r>
            <a:endParaRPr lang="en-US" sz="1600" dirty="0"/>
          </a:p>
          <a:p>
            <a:endParaRPr lang="en-US" sz="1800" dirty="0"/>
          </a:p>
        </p:txBody>
      </p:sp>
      <p:pic>
        <p:nvPicPr>
          <p:cNvPr id="1026" name="Picture 2" descr="Serverless SAP Fiori Apps on SAP BTP, Cloud Foundry environment | SAP Blogs">
            <a:extLst>
              <a:ext uri="{FF2B5EF4-FFF2-40B4-BE49-F238E27FC236}">
                <a16:creationId xmlns:a16="http://schemas.microsoft.com/office/drawing/2014/main" id="{7322FECB-630D-4AC1-A988-D350D077A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099" y="2642721"/>
            <a:ext cx="6182626"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3513"/>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Implement Level 3 for Booking Supplement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369332"/>
          </a:xfrm>
          <a:prstGeom prst="rect">
            <a:avLst/>
          </a:prstGeom>
          <a:noFill/>
        </p:spPr>
        <p:txBody>
          <a:bodyPr wrap="square" rtlCol="0">
            <a:spAutoFit/>
          </a:bodyPr>
          <a:lstStyle/>
          <a:p>
            <a:r>
              <a:rPr lang="en-US" sz="1800" dirty="0"/>
              <a:t>Now we implement the booking supplement</a:t>
            </a:r>
          </a:p>
        </p:txBody>
      </p:sp>
      <p:sp>
        <p:nvSpPr>
          <p:cNvPr id="7" name="Rectangle 6">
            <a:extLst>
              <a:ext uri="{FF2B5EF4-FFF2-40B4-BE49-F238E27FC236}">
                <a16:creationId xmlns:a16="http://schemas.microsoft.com/office/drawing/2014/main" id="{D06F98DC-2646-8D38-D60A-2F3075A09F8D}"/>
              </a:ext>
            </a:extLst>
          </p:cNvPr>
          <p:cNvSpPr/>
          <p:nvPr/>
        </p:nvSpPr>
        <p:spPr>
          <a:xfrm>
            <a:off x="2993826" y="2566800"/>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Travel</a:t>
            </a:r>
          </a:p>
          <a:p>
            <a:pPr algn="ctr"/>
            <a:r>
              <a:rPr lang="en-US" dirty="0"/>
              <a:t>(root)</a:t>
            </a:r>
          </a:p>
        </p:txBody>
      </p:sp>
      <p:sp>
        <p:nvSpPr>
          <p:cNvPr id="8" name="Rectangle 7">
            <a:extLst>
              <a:ext uri="{FF2B5EF4-FFF2-40B4-BE49-F238E27FC236}">
                <a16:creationId xmlns:a16="http://schemas.microsoft.com/office/drawing/2014/main" id="{8549687A-18AA-E434-BD1E-FE69D37C3833}"/>
              </a:ext>
            </a:extLst>
          </p:cNvPr>
          <p:cNvSpPr/>
          <p:nvPr/>
        </p:nvSpPr>
        <p:spPr>
          <a:xfrm>
            <a:off x="5139333" y="344905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a:t>
            </a:r>
          </a:p>
        </p:txBody>
      </p:sp>
      <p:cxnSp>
        <p:nvCxnSpPr>
          <p:cNvPr id="9" name="Connector: Elbow 8">
            <a:extLst>
              <a:ext uri="{FF2B5EF4-FFF2-40B4-BE49-F238E27FC236}">
                <a16:creationId xmlns:a16="http://schemas.microsoft.com/office/drawing/2014/main" id="{5844067B-8052-8E92-6458-9B16C28BF4A2}"/>
              </a:ext>
            </a:extLst>
          </p:cNvPr>
          <p:cNvCxnSpPr>
            <a:stCxn id="7" idx="2"/>
            <a:endCxn id="8" idx="1"/>
          </p:cNvCxnSpPr>
          <p:nvPr/>
        </p:nvCxnSpPr>
        <p:spPr>
          <a:xfrm rot="16200000" flipH="1">
            <a:off x="4230885" y="2844214"/>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0CEE8C-6518-1C85-A2BC-2170E2DACF95}"/>
              </a:ext>
            </a:extLst>
          </p:cNvPr>
          <p:cNvSpPr txBox="1"/>
          <p:nvPr/>
        </p:nvSpPr>
        <p:spPr>
          <a:xfrm>
            <a:off x="4043957" y="3357454"/>
            <a:ext cx="592931" cy="307777"/>
          </a:xfrm>
          <a:prstGeom prst="rect">
            <a:avLst/>
          </a:prstGeom>
          <a:noFill/>
        </p:spPr>
        <p:txBody>
          <a:bodyPr wrap="square" rtlCol="0">
            <a:spAutoFit/>
          </a:bodyPr>
          <a:lstStyle/>
          <a:p>
            <a:r>
              <a:rPr lang="en-US" dirty="0"/>
              <a:t>1..N</a:t>
            </a:r>
          </a:p>
        </p:txBody>
      </p:sp>
      <p:sp>
        <p:nvSpPr>
          <p:cNvPr id="12" name="Rectangle 11">
            <a:extLst>
              <a:ext uri="{FF2B5EF4-FFF2-40B4-BE49-F238E27FC236}">
                <a16:creationId xmlns:a16="http://schemas.microsoft.com/office/drawing/2014/main" id="{2D057167-F929-8DFA-9C83-FA236D64371A}"/>
              </a:ext>
            </a:extLst>
          </p:cNvPr>
          <p:cNvSpPr/>
          <p:nvPr/>
        </p:nvSpPr>
        <p:spPr>
          <a:xfrm>
            <a:off x="7265788" y="427342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 Supplement</a:t>
            </a:r>
          </a:p>
        </p:txBody>
      </p:sp>
      <p:cxnSp>
        <p:nvCxnSpPr>
          <p:cNvPr id="13" name="Connector: Elbow 12">
            <a:extLst>
              <a:ext uri="{FF2B5EF4-FFF2-40B4-BE49-F238E27FC236}">
                <a16:creationId xmlns:a16="http://schemas.microsoft.com/office/drawing/2014/main" id="{26ECD86F-12CF-FFCA-5947-7FBE379D9E52}"/>
              </a:ext>
            </a:extLst>
          </p:cNvPr>
          <p:cNvCxnSpPr>
            <a:stCxn id="8" idx="2"/>
            <a:endCxn id="12" idx="1"/>
          </p:cNvCxnSpPr>
          <p:nvPr/>
        </p:nvCxnSpPr>
        <p:spPr>
          <a:xfrm rot="16200000" flipH="1">
            <a:off x="6395808" y="3707051"/>
            <a:ext cx="520761" cy="12191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84A69C-C299-9139-1E65-7C54E8B02314}"/>
              </a:ext>
            </a:extLst>
          </p:cNvPr>
          <p:cNvSpPr txBox="1"/>
          <p:nvPr/>
        </p:nvSpPr>
        <p:spPr>
          <a:xfrm>
            <a:off x="6424016" y="4305638"/>
            <a:ext cx="592931" cy="307777"/>
          </a:xfrm>
          <a:prstGeom prst="rect">
            <a:avLst/>
          </a:prstGeom>
          <a:noFill/>
        </p:spPr>
        <p:txBody>
          <a:bodyPr wrap="square" rtlCol="0">
            <a:spAutoFit/>
          </a:bodyPr>
          <a:lstStyle/>
          <a:p>
            <a:r>
              <a:rPr lang="en-US" dirty="0"/>
              <a:t>1..N</a:t>
            </a:r>
          </a:p>
        </p:txBody>
      </p:sp>
      <p:sp>
        <p:nvSpPr>
          <p:cNvPr id="15" name="Left Brace 14">
            <a:extLst>
              <a:ext uri="{FF2B5EF4-FFF2-40B4-BE49-F238E27FC236}">
                <a16:creationId xmlns:a16="http://schemas.microsoft.com/office/drawing/2014/main" id="{D5881E75-4170-D28E-A136-E341074EBB1D}"/>
              </a:ext>
            </a:extLst>
          </p:cNvPr>
          <p:cNvSpPr/>
          <p:nvPr/>
        </p:nvSpPr>
        <p:spPr>
          <a:xfrm>
            <a:off x="2250876" y="2495362"/>
            <a:ext cx="928687" cy="25360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313A29A-1E09-D310-8A1C-626134E4E9BF}"/>
              </a:ext>
            </a:extLst>
          </p:cNvPr>
          <p:cNvSpPr txBox="1"/>
          <p:nvPr/>
        </p:nvSpPr>
        <p:spPr>
          <a:xfrm>
            <a:off x="1295984" y="3505746"/>
            <a:ext cx="1176348" cy="830997"/>
          </a:xfrm>
          <a:prstGeom prst="rect">
            <a:avLst/>
          </a:prstGeom>
          <a:noFill/>
        </p:spPr>
        <p:txBody>
          <a:bodyPr wrap="square" rtlCol="0">
            <a:spAutoFit/>
          </a:bodyPr>
          <a:lstStyle/>
          <a:p>
            <a:r>
              <a:rPr lang="en-US" sz="1600" dirty="0"/>
              <a:t>RAP Business Object</a:t>
            </a:r>
          </a:p>
        </p:txBody>
      </p:sp>
      <p:cxnSp>
        <p:nvCxnSpPr>
          <p:cNvPr id="17" name="Straight Arrow Connector 16">
            <a:extLst>
              <a:ext uri="{FF2B5EF4-FFF2-40B4-BE49-F238E27FC236}">
                <a16:creationId xmlns:a16="http://schemas.microsoft.com/office/drawing/2014/main" id="{A544D471-3587-5BE5-6061-24F277D29F79}"/>
              </a:ext>
            </a:extLst>
          </p:cNvPr>
          <p:cNvCxnSpPr/>
          <p:nvPr/>
        </p:nvCxnSpPr>
        <p:spPr>
          <a:xfrm flipH="1" flipV="1">
            <a:off x="4210646" y="3781235"/>
            <a:ext cx="176210" cy="46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72F2E57-DCB2-619D-1B9E-3A7708F42485}"/>
              </a:ext>
            </a:extLst>
          </p:cNvPr>
          <p:cNvSpPr txBox="1"/>
          <p:nvPr/>
        </p:nvSpPr>
        <p:spPr>
          <a:xfrm>
            <a:off x="3880841" y="4233649"/>
            <a:ext cx="1238251" cy="276999"/>
          </a:xfrm>
          <a:prstGeom prst="rect">
            <a:avLst/>
          </a:prstGeom>
          <a:noFill/>
        </p:spPr>
        <p:txBody>
          <a:bodyPr wrap="square" rtlCol="0">
            <a:spAutoFit/>
          </a:bodyPr>
          <a:lstStyle/>
          <a:p>
            <a:r>
              <a:rPr lang="en-US" sz="1200" b="1" i="1" dirty="0"/>
              <a:t>composition</a:t>
            </a:r>
          </a:p>
        </p:txBody>
      </p:sp>
      <p:cxnSp>
        <p:nvCxnSpPr>
          <p:cNvPr id="19" name="Straight Arrow Connector 18">
            <a:extLst>
              <a:ext uri="{FF2B5EF4-FFF2-40B4-BE49-F238E27FC236}">
                <a16:creationId xmlns:a16="http://schemas.microsoft.com/office/drawing/2014/main" id="{68438C9D-C3F8-14DD-7955-36124E73B354}"/>
              </a:ext>
            </a:extLst>
          </p:cNvPr>
          <p:cNvCxnSpPr/>
          <p:nvPr/>
        </p:nvCxnSpPr>
        <p:spPr>
          <a:xfrm>
            <a:off x="5139333" y="4388456"/>
            <a:ext cx="907256" cy="132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B9D5701-D317-8A4C-A901-22A920FE3AB5}"/>
              </a:ext>
            </a:extLst>
          </p:cNvPr>
          <p:cNvSpPr/>
          <p:nvPr/>
        </p:nvSpPr>
        <p:spPr>
          <a:xfrm>
            <a:off x="2825947" y="2447538"/>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D4BBF2-B5D1-8719-E26D-9E04A64A7E34}"/>
              </a:ext>
            </a:extLst>
          </p:cNvPr>
          <p:cNvSpPr/>
          <p:nvPr/>
        </p:nvSpPr>
        <p:spPr>
          <a:xfrm>
            <a:off x="4942284" y="3284984"/>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B9213B71-A218-A227-8EDD-DED4042FA661}"/>
              </a:ext>
            </a:extLst>
          </p:cNvPr>
          <p:cNvCxnSpPr>
            <a:stCxn id="8" idx="0"/>
            <a:endCxn id="7" idx="3"/>
          </p:cNvCxnSpPr>
          <p:nvPr/>
        </p:nvCxnSpPr>
        <p:spPr>
          <a:xfrm rot="16200000" flipV="1">
            <a:off x="5138142" y="2540605"/>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24F97638-AD47-0DE9-D269-40E0D008FA21}"/>
                  </a:ext>
                </a:extLst>
              </p14:cNvPr>
              <p14:cNvContentPartPr/>
              <p14:nvPr/>
            </p14:nvContentPartPr>
            <p14:xfrm>
              <a:off x="2241233" y="1998819"/>
              <a:ext cx="690480" cy="224640"/>
            </p14:xfrm>
          </p:contentPart>
        </mc:Choice>
        <mc:Fallback xmlns="">
          <p:pic>
            <p:nvPicPr>
              <p:cNvPr id="26" name="Ink 25">
                <a:extLst>
                  <a:ext uri="{FF2B5EF4-FFF2-40B4-BE49-F238E27FC236}">
                    <a16:creationId xmlns:a16="http://schemas.microsoft.com/office/drawing/2014/main" id="{24F97638-AD47-0DE9-D269-40E0D008FA21}"/>
                  </a:ext>
                </a:extLst>
              </p:cNvPr>
              <p:cNvPicPr/>
              <p:nvPr/>
            </p:nvPicPr>
            <p:blipFill>
              <a:blip r:embed="rId4"/>
              <a:stretch>
                <a:fillRect/>
              </a:stretch>
            </p:blipFill>
            <p:spPr>
              <a:xfrm>
                <a:off x="2232233" y="1989819"/>
                <a:ext cx="708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24130709-8C16-615C-7958-409DD1C93A3B}"/>
                  </a:ext>
                </a:extLst>
              </p14:cNvPr>
              <p14:cNvContentPartPr/>
              <p14:nvPr/>
            </p14:nvContentPartPr>
            <p14:xfrm>
              <a:off x="3244913" y="2026179"/>
              <a:ext cx="314280" cy="180000"/>
            </p14:xfrm>
          </p:contentPart>
        </mc:Choice>
        <mc:Fallback xmlns="">
          <p:pic>
            <p:nvPicPr>
              <p:cNvPr id="29" name="Ink 28">
                <a:extLst>
                  <a:ext uri="{FF2B5EF4-FFF2-40B4-BE49-F238E27FC236}">
                    <a16:creationId xmlns:a16="http://schemas.microsoft.com/office/drawing/2014/main" id="{24130709-8C16-615C-7958-409DD1C93A3B}"/>
                  </a:ext>
                </a:extLst>
              </p:cNvPr>
              <p:cNvPicPr/>
              <p:nvPr/>
            </p:nvPicPr>
            <p:blipFill>
              <a:blip r:embed="rId6"/>
              <a:stretch>
                <a:fillRect/>
              </a:stretch>
            </p:blipFill>
            <p:spPr>
              <a:xfrm>
                <a:off x="3235913" y="2017179"/>
                <a:ext cx="331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FB2FFA59-7DF5-EF08-CCBA-F90101CB431D}"/>
                  </a:ext>
                </a:extLst>
              </p14:cNvPr>
              <p14:cNvContentPartPr/>
              <p14:nvPr/>
            </p14:nvContentPartPr>
            <p14:xfrm>
              <a:off x="3951233" y="1999179"/>
              <a:ext cx="872280" cy="188640"/>
            </p14:xfrm>
          </p:contentPart>
        </mc:Choice>
        <mc:Fallback xmlns="">
          <p:pic>
            <p:nvPicPr>
              <p:cNvPr id="36" name="Ink 35">
                <a:extLst>
                  <a:ext uri="{FF2B5EF4-FFF2-40B4-BE49-F238E27FC236}">
                    <a16:creationId xmlns:a16="http://schemas.microsoft.com/office/drawing/2014/main" id="{FB2FFA59-7DF5-EF08-CCBA-F90101CB431D}"/>
                  </a:ext>
                </a:extLst>
              </p:cNvPr>
              <p:cNvPicPr/>
              <p:nvPr/>
            </p:nvPicPr>
            <p:blipFill>
              <a:blip r:embed="rId8"/>
              <a:stretch>
                <a:fillRect/>
              </a:stretch>
            </p:blipFill>
            <p:spPr>
              <a:xfrm>
                <a:off x="3942233" y="1990179"/>
                <a:ext cx="8899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4AA16B0D-E9B2-4A99-E7D8-449E65F63E03}"/>
                  </a:ext>
                </a:extLst>
              </p14:cNvPr>
              <p14:cNvContentPartPr/>
              <p14:nvPr/>
            </p14:nvContentPartPr>
            <p14:xfrm>
              <a:off x="5136713" y="1927539"/>
              <a:ext cx="1004400" cy="215280"/>
            </p14:xfrm>
          </p:contentPart>
        </mc:Choice>
        <mc:Fallback xmlns="">
          <p:pic>
            <p:nvPicPr>
              <p:cNvPr id="47" name="Ink 46">
                <a:extLst>
                  <a:ext uri="{FF2B5EF4-FFF2-40B4-BE49-F238E27FC236}">
                    <a16:creationId xmlns:a16="http://schemas.microsoft.com/office/drawing/2014/main" id="{4AA16B0D-E9B2-4A99-E7D8-449E65F63E03}"/>
                  </a:ext>
                </a:extLst>
              </p:cNvPr>
              <p:cNvPicPr/>
              <p:nvPr/>
            </p:nvPicPr>
            <p:blipFill>
              <a:blip r:embed="rId10"/>
              <a:stretch>
                <a:fillRect/>
              </a:stretch>
            </p:blipFill>
            <p:spPr>
              <a:xfrm>
                <a:off x="5127713" y="1918539"/>
                <a:ext cx="10220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917E9921-3E01-16E7-93FA-0410CB349CAF}"/>
                  </a:ext>
                </a:extLst>
              </p14:cNvPr>
              <p14:cNvContentPartPr/>
              <p14:nvPr/>
            </p14:nvContentPartPr>
            <p14:xfrm>
              <a:off x="1854593" y="2079819"/>
              <a:ext cx="200160" cy="170640"/>
            </p14:xfrm>
          </p:contentPart>
        </mc:Choice>
        <mc:Fallback xmlns="">
          <p:pic>
            <p:nvPicPr>
              <p:cNvPr id="50" name="Ink 49">
                <a:extLst>
                  <a:ext uri="{FF2B5EF4-FFF2-40B4-BE49-F238E27FC236}">
                    <a16:creationId xmlns:a16="http://schemas.microsoft.com/office/drawing/2014/main" id="{917E9921-3E01-16E7-93FA-0410CB349CAF}"/>
                  </a:ext>
                </a:extLst>
              </p:cNvPr>
              <p:cNvPicPr/>
              <p:nvPr/>
            </p:nvPicPr>
            <p:blipFill>
              <a:blip r:embed="rId12"/>
              <a:stretch>
                <a:fillRect/>
              </a:stretch>
            </p:blipFill>
            <p:spPr>
              <a:xfrm>
                <a:off x="1845593" y="2070819"/>
                <a:ext cx="217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9" name="Ink 58">
                <a:extLst>
                  <a:ext uri="{FF2B5EF4-FFF2-40B4-BE49-F238E27FC236}">
                    <a16:creationId xmlns:a16="http://schemas.microsoft.com/office/drawing/2014/main" id="{8BE81A08-8901-3D94-4286-D469E25E845A}"/>
                  </a:ext>
                </a:extLst>
              </p14:cNvPr>
              <p14:cNvContentPartPr/>
              <p14:nvPr/>
            </p14:nvContentPartPr>
            <p14:xfrm>
              <a:off x="3236273" y="5441139"/>
              <a:ext cx="753480" cy="214920"/>
            </p14:xfrm>
          </p:contentPart>
        </mc:Choice>
        <mc:Fallback xmlns="">
          <p:pic>
            <p:nvPicPr>
              <p:cNvPr id="59" name="Ink 58">
                <a:extLst>
                  <a:ext uri="{FF2B5EF4-FFF2-40B4-BE49-F238E27FC236}">
                    <a16:creationId xmlns:a16="http://schemas.microsoft.com/office/drawing/2014/main" id="{8BE81A08-8901-3D94-4286-D469E25E845A}"/>
                  </a:ext>
                </a:extLst>
              </p:cNvPr>
              <p:cNvPicPr/>
              <p:nvPr/>
            </p:nvPicPr>
            <p:blipFill>
              <a:blip r:embed="rId14"/>
              <a:stretch>
                <a:fillRect/>
              </a:stretch>
            </p:blipFill>
            <p:spPr>
              <a:xfrm>
                <a:off x="3227273" y="5432139"/>
                <a:ext cx="7711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0" name="Ink 59">
                <a:extLst>
                  <a:ext uri="{FF2B5EF4-FFF2-40B4-BE49-F238E27FC236}">
                    <a16:creationId xmlns:a16="http://schemas.microsoft.com/office/drawing/2014/main" id="{F30E8E18-61A4-2ED0-A8BC-52F865D3EF6C}"/>
                  </a:ext>
                </a:extLst>
              </p14:cNvPr>
              <p14:cNvContentPartPr/>
              <p14:nvPr/>
            </p14:nvContentPartPr>
            <p14:xfrm>
              <a:off x="2220713" y="5456259"/>
              <a:ext cx="738000" cy="228960"/>
            </p14:xfrm>
          </p:contentPart>
        </mc:Choice>
        <mc:Fallback xmlns="">
          <p:pic>
            <p:nvPicPr>
              <p:cNvPr id="60" name="Ink 59">
                <a:extLst>
                  <a:ext uri="{FF2B5EF4-FFF2-40B4-BE49-F238E27FC236}">
                    <a16:creationId xmlns:a16="http://schemas.microsoft.com/office/drawing/2014/main" id="{F30E8E18-61A4-2ED0-A8BC-52F865D3EF6C}"/>
                  </a:ext>
                </a:extLst>
              </p:cNvPr>
              <p:cNvPicPr/>
              <p:nvPr/>
            </p:nvPicPr>
            <p:blipFill>
              <a:blip r:embed="rId16"/>
              <a:stretch>
                <a:fillRect/>
              </a:stretch>
            </p:blipFill>
            <p:spPr>
              <a:xfrm>
                <a:off x="2211713" y="5447259"/>
                <a:ext cx="755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5E222C21-5D4C-4739-8626-90E1CDCA039C}"/>
                  </a:ext>
                </a:extLst>
              </p14:cNvPr>
              <p14:cNvContentPartPr/>
              <p14:nvPr/>
            </p14:nvContentPartPr>
            <p14:xfrm>
              <a:off x="1622753" y="5441499"/>
              <a:ext cx="322920" cy="215640"/>
            </p14:xfrm>
          </p:contentPart>
        </mc:Choice>
        <mc:Fallback xmlns="">
          <p:pic>
            <p:nvPicPr>
              <p:cNvPr id="63" name="Ink 62">
                <a:extLst>
                  <a:ext uri="{FF2B5EF4-FFF2-40B4-BE49-F238E27FC236}">
                    <a16:creationId xmlns:a16="http://schemas.microsoft.com/office/drawing/2014/main" id="{5E222C21-5D4C-4739-8626-90E1CDCA039C}"/>
                  </a:ext>
                </a:extLst>
              </p:cNvPr>
              <p:cNvPicPr/>
              <p:nvPr/>
            </p:nvPicPr>
            <p:blipFill>
              <a:blip r:embed="rId18"/>
              <a:stretch>
                <a:fillRect/>
              </a:stretch>
            </p:blipFill>
            <p:spPr>
              <a:xfrm>
                <a:off x="1613753" y="5432499"/>
                <a:ext cx="340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9" name="Ink 68">
                <a:extLst>
                  <a:ext uri="{FF2B5EF4-FFF2-40B4-BE49-F238E27FC236}">
                    <a16:creationId xmlns:a16="http://schemas.microsoft.com/office/drawing/2014/main" id="{CDCECB0D-4658-EE22-9DC9-F051DBAD285D}"/>
                  </a:ext>
                </a:extLst>
              </p14:cNvPr>
              <p14:cNvContentPartPr/>
              <p14:nvPr/>
            </p14:nvContentPartPr>
            <p14:xfrm>
              <a:off x="1622753" y="5898339"/>
              <a:ext cx="394560" cy="162000"/>
            </p14:xfrm>
          </p:contentPart>
        </mc:Choice>
        <mc:Fallback xmlns="">
          <p:pic>
            <p:nvPicPr>
              <p:cNvPr id="69" name="Ink 68">
                <a:extLst>
                  <a:ext uri="{FF2B5EF4-FFF2-40B4-BE49-F238E27FC236}">
                    <a16:creationId xmlns:a16="http://schemas.microsoft.com/office/drawing/2014/main" id="{CDCECB0D-4658-EE22-9DC9-F051DBAD285D}"/>
                  </a:ext>
                </a:extLst>
              </p:cNvPr>
              <p:cNvPicPr/>
              <p:nvPr/>
            </p:nvPicPr>
            <p:blipFill>
              <a:blip r:embed="rId20"/>
              <a:stretch>
                <a:fillRect/>
              </a:stretch>
            </p:blipFill>
            <p:spPr>
              <a:xfrm>
                <a:off x="1613753" y="5889339"/>
                <a:ext cx="4122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Ink 70">
                <a:extLst>
                  <a:ext uri="{FF2B5EF4-FFF2-40B4-BE49-F238E27FC236}">
                    <a16:creationId xmlns:a16="http://schemas.microsoft.com/office/drawing/2014/main" id="{37EDC0DE-8A72-D2F2-4C85-944F7B3EAD5E}"/>
                  </a:ext>
                </a:extLst>
              </p14:cNvPr>
              <p14:cNvContentPartPr/>
              <p14:nvPr/>
            </p14:nvContentPartPr>
            <p14:xfrm>
              <a:off x="2249513" y="5889699"/>
              <a:ext cx="775440" cy="183960"/>
            </p14:xfrm>
          </p:contentPart>
        </mc:Choice>
        <mc:Fallback xmlns="">
          <p:pic>
            <p:nvPicPr>
              <p:cNvPr id="71" name="Ink 70">
                <a:extLst>
                  <a:ext uri="{FF2B5EF4-FFF2-40B4-BE49-F238E27FC236}">
                    <a16:creationId xmlns:a16="http://schemas.microsoft.com/office/drawing/2014/main" id="{37EDC0DE-8A72-D2F2-4C85-944F7B3EAD5E}"/>
                  </a:ext>
                </a:extLst>
              </p:cNvPr>
              <p:cNvPicPr/>
              <p:nvPr/>
            </p:nvPicPr>
            <p:blipFill>
              <a:blip r:embed="rId22"/>
              <a:stretch>
                <a:fillRect/>
              </a:stretch>
            </p:blipFill>
            <p:spPr>
              <a:xfrm>
                <a:off x="2240513" y="5880699"/>
                <a:ext cx="793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6" name="Ink 75">
                <a:extLst>
                  <a:ext uri="{FF2B5EF4-FFF2-40B4-BE49-F238E27FC236}">
                    <a16:creationId xmlns:a16="http://schemas.microsoft.com/office/drawing/2014/main" id="{0F3BF597-95B9-6049-7D70-54D0B4FD0B90}"/>
                  </a:ext>
                </a:extLst>
              </p14:cNvPr>
              <p14:cNvContentPartPr/>
              <p14:nvPr/>
            </p14:nvContentPartPr>
            <p14:xfrm>
              <a:off x="3325913" y="5898699"/>
              <a:ext cx="601560" cy="206640"/>
            </p14:xfrm>
          </p:contentPart>
        </mc:Choice>
        <mc:Fallback xmlns="">
          <p:pic>
            <p:nvPicPr>
              <p:cNvPr id="76" name="Ink 75">
                <a:extLst>
                  <a:ext uri="{FF2B5EF4-FFF2-40B4-BE49-F238E27FC236}">
                    <a16:creationId xmlns:a16="http://schemas.microsoft.com/office/drawing/2014/main" id="{0F3BF597-95B9-6049-7D70-54D0B4FD0B90}"/>
                  </a:ext>
                </a:extLst>
              </p:cNvPr>
              <p:cNvPicPr/>
              <p:nvPr/>
            </p:nvPicPr>
            <p:blipFill>
              <a:blip r:embed="rId24"/>
              <a:stretch>
                <a:fillRect/>
              </a:stretch>
            </p:blipFill>
            <p:spPr>
              <a:xfrm>
                <a:off x="3316913" y="5889699"/>
                <a:ext cx="6192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3" name="Ink 82">
                <a:extLst>
                  <a:ext uri="{FF2B5EF4-FFF2-40B4-BE49-F238E27FC236}">
                    <a16:creationId xmlns:a16="http://schemas.microsoft.com/office/drawing/2014/main" id="{0A54CE31-4438-09E8-6DE8-12F7854C5742}"/>
                  </a:ext>
                </a:extLst>
              </p14:cNvPr>
              <p14:cNvContentPartPr/>
              <p14:nvPr/>
            </p14:nvContentPartPr>
            <p14:xfrm>
              <a:off x="2246273" y="6297579"/>
              <a:ext cx="586800" cy="184320"/>
            </p14:xfrm>
          </p:contentPart>
        </mc:Choice>
        <mc:Fallback xmlns="">
          <p:pic>
            <p:nvPicPr>
              <p:cNvPr id="83" name="Ink 82">
                <a:extLst>
                  <a:ext uri="{FF2B5EF4-FFF2-40B4-BE49-F238E27FC236}">
                    <a16:creationId xmlns:a16="http://schemas.microsoft.com/office/drawing/2014/main" id="{0A54CE31-4438-09E8-6DE8-12F7854C5742}"/>
                  </a:ext>
                </a:extLst>
              </p:cNvPr>
              <p:cNvPicPr/>
              <p:nvPr/>
            </p:nvPicPr>
            <p:blipFill>
              <a:blip r:embed="rId26"/>
              <a:stretch>
                <a:fillRect/>
              </a:stretch>
            </p:blipFill>
            <p:spPr>
              <a:xfrm>
                <a:off x="2237273" y="6288579"/>
                <a:ext cx="604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Ink 83">
                <a:extLst>
                  <a:ext uri="{FF2B5EF4-FFF2-40B4-BE49-F238E27FC236}">
                    <a16:creationId xmlns:a16="http://schemas.microsoft.com/office/drawing/2014/main" id="{DAE6321D-A16B-E685-4855-D06F7D3FEFA3}"/>
                  </a:ext>
                </a:extLst>
              </p14:cNvPr>
              <p14:cNvContentPartPr/>
              <p14:nvPr/>
            </p14:nvContentPartPr>
            <p14:xfrm>
              <a:off x="1647593" y="6265899"/>
              <a:ext cx="405720" cy="198000"/>
            </p14:xfrm>
          </p:contentPart>
        </mc:Choice>
        <mc:Fallback xmlns="">
          <p:pic>
            <p:nvPicPr>
              <p:cNvPr id="84" name="Ink 83">
                <a:extLst>
                  <a:ext uri="{FF2B5EF4-FFF2-40B4-BE49-F238E27FC236}">
                    <a16:creationId xmlns:a16="http://schemas.microsoft.com/office/drawing/2014/main" id="{DAE6321D-A16B-E685-4855-D06F7D3FEFA3}"/>
                  </a:ext>
                </a:extLst>
              </p:cNvPr>
              <p:cNvPicPr/>
              <p:nvPr/>
            </p:nvPicPr>
            <p:blipFill>
              <a:blip r:embed="rId28"/>
              <a:stretch>
                <a:fillRect/>
              </a:stretch>
            </p:blipFill>
            <p:spPr>
              <a:xfrm>
                <a:off x="1638593" y="6256899"/>
                <a:ext cx="423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8" name="Ink 87">
                <a:extLst>
                  <a:ext uri="{FF2B5EF4-FFF2-40B4-BE49-F238E27FC236}">
                    <a16:creationId xmlns:a16="http://schemas.microsoft.com/office/drawing/2014/main" id="{E497BE0D-63CD-A4B2-0329-26A0544ABCB4}"/>
                  </a:ext>
                </a:extLst>
              </p14:cNvPr>
              <p14:cNvContentPartPr/>
              <p14:nvPr/>
            </p14:nvContentPartPr>
            <p14:xfrm>
              <a:off x="3199553" y="6300819"/>
              <a:ext cx="610920" cy="208080"/>
            </p14:xfrm>
          </p:contentPart>
        </mc:Choice>
        <mc:Fallback xmlns="">
          <p:pic>
            <p:nvPicPr>
              <p:cNvPr id="88" name="Ink 87">
                <a:extLst>
                  <a:ext uri="{FF2B5EF4-FFF2-40B4-BE49-F238E27FC236}">
                    <a16:creationId xmlns:a16="http://schemas.microsoft.com/office/drawing/2014/main" id="{E497BE0D-63CD-A4B2-0329-26A0544ABCB4}"/>
                  </a:ext>
                </a:extLst>
              </p:cNvPr>
              <p:cNvPicPr/>
              <p:nvPr/>
            </p:nvPicPr>
            <p:blipFill>
              <a:blip r:embed="rId30"/>
              <a:stretch>
                <a:fillRect/>
              </a:stretch>
            </p:blipFill>
            <p:spPr>
              <a:xfrm>
                <a:off x="3190553" y="6291819"/>
                <a:ext cx="628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5" name="Ink 94">
                <a:extLst>
                  <a:ext uri="{FF2B5EF4-FFF2-40B4-BE49-F238E27FC236}">
                    <a16:creationId xmlns:a16="http://schemas.microsoft.com/office/drawing/2014/main" id="{FED796DC-7AD6-064F-91F9-345FE6167675}"/>
                  </a:ext>
                </a:extLst>
              </p14:cNvPr>
              <p14:cNvContentPartPr/>
              <p14:nvPr/>
            </p14:nvContentPartPr>
            <p14:xfrm>
              <a:off x="5172713" y="5296059"/>
              <a:ext cx="627840" cy="261360"/>
            </p14:xfrm>
          </p:contentPart>
        </mc:Choice>
        <mc:Fallback xmlns="">
          <p:pic>
            <p:nvPicPr>
              <p:cNvPr id="95" name="Ink 94">
                <a:extLst>
                  <a:ext uri="{FF2B5EF4-FFF2-40B4-BE49-F238E27FC236}">
                    <a16:creationId xmlns:a16="http://schemas.microsoft.com/office/drawing/2014/main" id="{FED796DC-7AD6-064F-91F9-345FE6167675}"/>
                  </a:ext>
                </a:extLst>
              </p:cNvPr>
              <p:cNvPicPr/>
              <p:nvPr/>
            </p:nvPicPr>
            <p:blipFill>
              <a:blip r:embed="rId32"/>
              <a:stretch>
                <a:fillRect/>
              </a:stretch>
            </p:blipFill>
            <p:spPr>
              <a:xfrm>
                <a:off x="5163713" y="5287059"/>
                <a:ext cx="6454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6" name="Ink 95">
                <a:extLst>
                  <a:ext uri="{FF2B5EF4-FFF2-40B4-BE49-F238E27FC236}">
                    <a16:creationId xmlns:a16="http://schemas.microsoft.com/office/drawing/2014/main" id="{3B73B2E3-41CD-2D85-2919-AE1393D611C1}"/>
                  </a:ext>
                </a:extLst>
              </p14:cNvPr>
              <p14:cNvContentPartPr/>
              <p14:nvPr/>
            </p14:nvContentPartPr>
            <p14:xfrm>
              <a:off x="4534073" y="5341059"/>
              <a:ext cx="405720" cy="244440"/>
            </p14:xfrm>
          </p:contentPart>
        </mc:Choice>
        <mc:Fallback xmlns="">
          <p:pic>
            <p:nvPicPr>
              <p:cNvPr id="96" name="Ink 95">
                <a:extLst>
                  <a:ext uri="{FF2B5EF4-FFF2-40B4-BE49-F238E27FC236}">
                    <a16:creationId xmlns:a16="http://schemas.microsoft.com/office/drawing/2014/main" id="{3B73B2E3-41CD-2D85-2919-AE1393D611C1}"/>
                  </a:ext>
                </a:extLst>
              </p:cNvPr>
              <p:cNvPicPr/>
              <p:nvPr/>
            </p:nvPicPr>
            <p:blipFill>
              <a:blip r:embed="rId34"/>
              <a:stretch>
                <a:fillRect/>
              </a:stretch>
            </p:blipFill>
            <p:spPr>
              <a:xfrm>
                <a:off x="4525073" y="5332059"/>
                <a:ext cx="423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1" name="Ink 100">
                <a:extLst>
                  <a:ext uri="{FF2B5EF4-FFF2-40B4-BE49-F238E27FC236}">
                    <a16:creationId xmlns:a16="http://schemas.microsoft.com/office/drawing/2014/main" id="{0BAC3F79-9664-252E-882D-1E6448A27FC0}"/>
                  </a:ext>
                </a:extLst>
              </p14:cNvPr>
              <p14:cNvContentPartPr/>
              <p14:nvPr/>
            </p14:nvContentPartPr>
            <p14:xfrm>
              <a:off x="6122393" y="5296059"/>
              <a:ext cx="835560" cy="205920"/>
            </p14:xfrm>
          </p:contentPart>
        </mc:Choice>
        <mc:Fallback xmlns="">
          <p:pic>
            <p:nvPicPr>
              <p:cNvPr id="101" name="Ink 100">
                <a:extLst>
                  <a:ext uri="{FF2B5EF4-FFF2-40B4-BE49-F238E27FC236}">
                    <a16:creationId xmlns:a16="http://schemas.microsoft.com/office/drawing/2014/main" id="{0BAC3F79-9664-252E-882D-1E6448A27FC0}"/>
                  </a:ext>
                </a:extLst>
              </p:cNvPr>
              <p:cNvPicPr/>
              <p:nvPr/>
            </p:nvPicPr>
            <p:blipFill>
              <a:blip r:embed="rId36"/>
              <a:stretch>
                <a:fillRect/>
              </a:stretch>
            </p:blipFill>
            <p:spPr>
              <a:xfrm>
                <a:off x="6113393" y="5287059"/>
                <a:ext cx="853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3" name="Ink 112">
                <a:extLst>
                  <a:ext uri="{FF2B5EF4-FFF2-40B4-BE49-F238E27FC236}">
                    <a16:creationId xmlns:a16="http://schemas.microsoft.com/office/drawing/2014/main" id="{1481C2E0-C0FF-AE95-0699-64A9629FA81D}"/>
                  </a:ext>
                </a:extLst>
              </p14:cNvPr>
              <p14:cNvContentPartPr/>
              <p14:nvPr/>
            </p14:nvContentPartPr>
            <p14:xfrm>
              <a:off x="6158753" y="5737419"/>
              <a:ext cx="690480" cy="224640"/>
            </p14:xfrm>
          </p:contentPart>
        </mc:Choice>
        <mc:Fallback xmlns="">
          <p:pic>
            <p:nvPicPr>
              <p:cNvPr id="113" name="Ink 112">
                <a:extLst>
                  <a:ext uri="{FF2B5EF4-FFF2-40B4-BE49-F238E27FC236}">
                    <a16:creationId xmlns:a16="http://schemas.microsoft.com/office/drawing/2014/main" id="{1481C2E0-C0FF-AE95-0699-64A9629FA81D}"/>
                  </a:ext>
                </a:extLst>
              </p:cNvPr>
              <p:cNvPicPr/>
              <p:nvPr/>
            </p:nvPicPr>
            <p:blipFill>
              <a:blip r:embed="rId38"/>
              <a:stretch>
                <a:fillRect/>
              </a:stretch>
            </p:blipFill>
            <p:spPr>
              <a:xfrm>
                <a:off x="6149753" y="5728419"/>
                <a:ext cx="708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5" name="Ink 114">
                <a:extLst>
                  <a:ext uri="{FF2B5EF4-FFF2-40B4-BE49-F238E27FC236}">
                    <a16:creationId xmlns:a16="http://schemas.microsoft.com/office/drawing/2014/main" id="{763FBDBC-94F7-8B8C-32DD-2C64CD48B6E1}"/>
                  </a:ext>
                </a:extLst>
              </p14:cNvPr>
              <p14:cNvContentPartPr/>
              <p14:nvPr/>
            </p14:nvContentPartPr>
            <p14:xfrm>
              <a:off x="4079033" y="5477499"/>
              <a:ext cx="134640" cy="19080"/>
            </p14:xfrm>
          </p:contentPart>
        </mc:Choice>
        <mc:Fallback xmlns="">
          <p:pic>
            <p:nvPicPr>
              <p:cNvPr id="115" name="Ink 114">
                <a:extLst>
                  <a:ext uri="{FF2B5EF4-FFF2-40B4-BE49-F238E27FC236}">
                    <a16:creationId xmlns:a16="http://schemas.microsoft.com/office/drawing/2014/main" id="{763FBDBC-94F7-8B8C-32DD-2C64CD48B6E1}"/>
                  </a:ext>
                </a:extLst>
              </p:cNvPr>
              <p:cNvPicPr/>
              <p:nvPr/>
            </p:nvPicPr>
            <p:blipFill>
              <a:blip r:embed="rId40"/>
              <a:stretch>
                <a:fillRect/>
              </a:stretch>
            </p:blipFill>
            <p:spPr>
              <a:xfrm>
                <a:off x="4070033" y="5468499"/>
                <a:ext cx="152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6" name="Ink 115">
                <a:extLst>
                  <a:ext uri="{FF2B5EF4-FFF2-40B4-BE49-F238E27FC236}">
                    <a16:creationId xmlns:a16="http://schemas.microsoft.com/office/drawing/2014/main" id="{BF5B4F24-0CF3-C040-7938-D024D3540906}"/>
                  </a:ext>
                </a:extLst>
              </p14:cNvPr>
              <p14:cNvContentPartPr/>
              <p14:nvPr/>
            </p14:nvContentPartPr>
            <p14:xfrm>
              <a:off x="3980393" y="5934699"/>
              <a:ext cx="176760" cy="9720"/>
            </p14:xfrm>
          </p:contentPart>
        </mc:Choice>
        <mc:Fallback xmlns="">
          <p:pic>
            <p:nvPicPr>
              <p:cNvPr id="116" name="Ink 115">
                <a:extLst>
                  <a:ext uri="{FF2B5EF4-FFF2-40B4-BE49-F238E27FC236}">
                    <a16:creationId xmlns:a16="http://schemas.microsoft.com/office/drawing/2014/main" id="{BF5B4F24-0CF3-C040-7938-D024D3540906}"/>
                  </a:ext>
                </a:extLst>
              </p:cNvPr>
              <p:cNvPicPr/>
              <p:nvPr/>
            </p:nvPicPr>
            <p:blipFill>
              <a:blip r:embed="rId42"/>
              <a:stretch>
                <a:fillRect/>
              </a:stretch>
            </p:blipFill>
            <p:spPr>
              <a:xfrm>
                <a:off x="3971393" y="5925699"/>
                <a:ext cx="194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7" name="Ink 116">
                <a:extLst>
                  <a:ext uri="{FF2B5EF4-FFF2-40B4-BE49-F238E27FC236}">
                    <a16:creationId xmlns:a16="http://schemas.microsoft.com/office/drawing/2014/main" id="{3999F447-2D11-16EB-184D-49241C7EFC8E}"/>
                  </a:ext>
                </a:extLst>
              </p14:cNvPr>
              <p14:cNvContentPartPr/>
              <p14:nvPr/>
            </p14:nvContentPartPr>
            <p14:xfrm>
              <a:off x="3908753" y="6436539"/>
              <a:ext cx="99000" cy="360"/>
            </p14:xfrm>
          </p:contentPart>
        </mc:Choice>
        <mc:Fallback xmlns="">
          <p:pic>
            <p:nvPicPr>
              <p:cNvPr id="117" name="Ink 116">
                <a:extLst>
                  <a:ext uri="{FF2B5EF4-FFF2-40B4-BE49-F238E27FC236}">
                    <a16:creationId xmlns:a16="http://schemas.microsoft.com/office/drawing/2014/main" id="{3999F447-2D11-16EB-184D-49241C7EFC8E}"/>
                  </a:ext>
                </a:extLst>
              </p:cNvPr>
              <p:cNvPicPr/>
              <p:nvPr/>
            </p:nvPicPr>
            <p:blipFill>
              <a:blip r:embed="rId44"/>
              <a:stretch>
                <a:fillRect/>
              </a:stretch>
            </p:blipFill>
            <p:spPr>
              <a:xfrm>
                <a:off x="3899753" y="6427539"/>
                <a:ext cx="11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0" name="Ink 119">
                <a:extLst>
                  <a:ext uri="{FF2B5EF4-FFF2-40B4-BE49-F238E27FC236}">
                    <a16:creationId xmlns:a16="http://schemas.microsoft.com/office/drawing/2014/main" id="{1DAF9F1F-1CD1-B3B4-1E6B-B0038D909C59}"/>
                  </a:ext>
                </a:extLst>
              </p14:cNvPr>
              <p14:cNvContentPartPr/>
              <p14:nvPr/>
            </p14:nvContentPartPr>
            <p14:xfrm>
              <a:off x="4240313" y="5360859"/>
              <a:ext cx="161640" cy="280800"/>
            </p14:xfrm>
          </p:contentPart>
        </mc:Choice>
        <mc:Fallback xmlns="">
          <p:pic>
            <p:nvPicPr>
              <p:cNvPr id="120" name="Ink 119">
                <a:extLst>
                  <a:ext uri="{FF2B5EF4-FFF2-40B4-BE49-F238E27FC236}">
                    <a16:creationId xmlns:a16="http://schemas.microsoft.com/office/drawing/2014/main" id="{1DAF9F1F-1CD1-B3B4-1E6B-B0038D909C59}"/>
                  </a:ext>
                </a:extLst>
              </p:cNvPr>
              <p:cNvPicPr/>
              <p:nvPr/>
            </p:nvPicPr>
            <p:blipFill>
              <a:blip r:embed="rId46"/>
              <a:stretch>
                <a:fillRect/>
              </a:stretch>
            </p:blipFill>
            <p:spPr>
              <a:xfrm>
                <a:off x="4231313" y="5351859"/>
                <a:ext cx="1792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5" name="Ink 124">
                <a:extLst>
                  <a:ext uri="{FF2B5EF4-FFF2-40B4-BE49-F238E27FC236}">
                    <a16:creationId xmlns:a16="http://schemas.microsoft.com/office/drawing/2014/main" id="{A2075EA0-3301-07DB-6EA8-8ADA95113E41}"/>
                  </a:ext>
                </a:extLst>
              </p14:cNvPr>
              <p14:cNvContentPartPr/>
              <p14:nvPr/>
            </p14:nvContentPartPr>
            <p14:xfrm>
              <a:off x="4222313" y="5827059"/>
              <a:ext cx="206640" cy="152640"/>
            </p14:xfrm>
          </p:contentPart>
        </mc:Choice>
        <mc:Fallback xmlns="">
          <p:pic>
            <p:nvPicPr>
              <p:cNvPr id="125" name="Ink 124">
                <a:extLst>
                  <a:ext uri="{FF2B5EF4-FFF2-40B4-BE49-F238E27FC236}">
                    <a16:creationId xmlns:a16="http://schemas.microsoft.com/office/drawing/2014/main" id="{A2075EA0-3301-07DB-6EA8-8ADA95113E41}"/>
                  </a:ext>
                </a:extLst>
              </p:cNvPr>
              <p:cNvPicPr/>
              <p:nvPr/>
            </p:nvPicPr>
            <p:blipFill>
              <a:blip r:embed="rId48"/>
              <a:stretch>
                <a:fillRect/>
              </a:stretch>
            </p:blipFill>
            <p:spPr>
              <a:xfrm>
                <a:off x="4213313" y="5818059"/>
                <a:ext cx="224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8" name="Ink 127">
                <a:extLst>
                  <a:ext uri="{FF2B5EF4-FFF2-40B4-BE49-F238E27FC236}">
                    <a16:creationId xmlns:a16="http://schemas.microsoft.com/office/drawing/2014/main" id="{773BF705-470E-0CF7-673E-D1C185FC2E45}"/>
                  </a:ext>
                </a:extLst>
              </p14:cNvPr>
              <p14:cNvContentPartPr/>
              <p14:nvPr/>
            </p14:nvContentPartPr>
            <p14:xfrm>
              <a:off x="4293953" y="5815899"/>
              <a:ext cx="1569240" cy="379080"/>
            </p14:xfrm>
          </p:contentPart>
        </mc:Choice>
        <mc:Fallback xmlns="">
          <p:pic>
            <p:nvPicPr>
              <p:cNvPr id="128" name="Ink 127">
                <a:extLst>
                  <a:ext uri="{FF2B5EF4-FFF2-40B4-BE49-F238E27FC236}">
                    <a16:creationId xmlns:a16="http://schemas.microsoft.com/office/drawing/2014/main" id="{773BF705-470E-0CF7-673E-D1C185FC2E45}"/>
                  </a:ext>
                </a:extLst>
              </p:cNvPr>
              <p:cNvPicPr/>
              <p:nvPr/>
            </p:nvPicPr>
            <p:blipFill>
              <a:blip r:embed="rId50"/>
              <a:stretch>
                <a:fillRect/>
              </a:stretch>
            </p:blipFill>
            <p:spPr>
              <a:xfrm>
                <a:off x="4284953" y="5806899"/>
                <a:ext cx="15868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5" name="Ink 134">
                <a:extLst>
                  <a:ext uri="{FF2B5EF4-FFF2-40B4-BE49-F238E27FC236}">
                    <a16:creationId xmlns:a16="http://schemas.microsoft.com/office/drawing/2014/main" id="{7FAB6107-2291-D3B5-124B-E99268B14B16}"/>
                  </a:ext>
                </a:extLst>
              </p14:cNvPr>
              <p14:cNvContentPartPr/>
              <p14:nvPr/>
            </p14:nvContentPartPr>
            <p14:xfrm>
              <a:off x="4140953" y="6382899"/>
              <a:ext cx="378720" cy="161640"/>
            </p14:xfrm>
          </p:contentPart>
        </mc:Choice>
        <mc:Fallback xmlns="">
          <p:pic>
            <p:nvPicPr>
              <p:cNvPr id="135" name="Ink 134">
                <a:extLst>
                  <a:ext uri="{FF2B5EF4-FFF2-40B4-BE49-F238E27FC236}">
                    <a16:creationId xmlns:a16="http://schemas.microsoft.com/office/drawing/2014/main" id="{7FAB6107-2291-D3B5-124B-E99268B14B16}"/>
                  </a:ext>
                </a:extLst>
              </p:cNvPr>
              <p:cNvPicPr/>
              <p:nvPr/>
            </p:nvPicPr>
            <p:blipFill>
              <a:blip r:embed="rId52"/>
              <a:stretch>
                <a:fillRect/>
              </a:stretch>
            </p:blipFill>
            <p:spPr>
              <a:xfrm>
                <a:off x="4131953" y="6373899"/>
                <a:ext cx="396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6" name="Ink 135">
                <a:extLst>
                  <a:ext uri="{FF2B5EF4-FFF2-40B4-BE49-F238E27FC236}">
                    <a16:creationId xmlns:a16="http://schemas.microsoft.com/office/drawing/2014/main" id="{47154DBA-AB97-10C0-6445-C679D4FEF920}"/>
                  </a:ext>
                </a:extLst>
              </p14:cNvPr>
              <p14:cNvContentPartPr/>
              <p14:nvPr/>
            </p14:nvContentPartPr>
            <p14:xfrm>
              <a:off x="7055153" y="5333859"/>
              <a:ext cx="144000" cy="20880"/>
            </p14:xfrm>
          </p:contentPart>
        </mc:Choice>
        <mc:Fallback xmlns="">
          <p:pic>
            <p:nvPicPr>
              <p:cNvPr id="136" name="Ink 135">
                <a:extLst>
                  <a:ext uri="{FF2B5EF4-FFF2-40B4-BE49-F238E27FC236}">
                    <a16:creationId xmlns:a16="http://schemas.microsoft.com/office/drawing/2014/main" id="{47154DBA-AB97-10C0-6445-C679D4FEF920}"/>
                  </a:ext>
                </a:extLst>
              </p:cNvPr>
              <p:cNvPicPr/>
              <p:nvPr/>
            </p:nvPicPr>
            <p:blipFill>
              <a:blip r:embed="rId54"/>
              <a:stretch>
                <a:fillRect/>
              </a:stretch>
            </p:blipFill>
            <p:spPr>
              <a:xfrm>
                <a:off x="7046153" y="5324859"/>
                <a:ext cx="161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5" name="Ink 144">
                <a:extLst>
                  <a:ext uri="{FF2B5EF4-FFF2-40B4-BE49-F238E27FC236}">
                    <a16:creationId xmlns:a16="http://schemas.microsoft.com/office/drawing/2014/main" id="{AC3EDA1F-D82B-437C-959E-71224889B305}"/>
                  </a:ext>
                </a:extLst>
              </p14:cNvPr>
              <p14:cNvContentPartPr/>
              <p14:nvPr/>
            </p14:nvContentPartPr>
            <p14:xfrm>
              <a:off x="7395713" y="5276979"/>
              <a:ext cx="574200" cy="200880"/>
            </p14:xfrm>
          </p:contentPart>
        </mc:Choice>
        <mc:Fallback xmlns="">
          <p:pic>
            <p:nvPicPr>
              <p:cNvPr id="145" name="Ink 144">
                <a:extLst>
                  <a:ext uri="{FF2B5EF4-FFF2-40B4-BE49-F238E27FC236}">
                    <a16:creationId xmlns:a16="http://schemas.microsoft.com/office/drawing/2014/main" id="{AC3EDA1F-D82B-437C-959E-71224889B305}"/>
                  </a:ext>
                </a:extLst>
              </p:cNvPr>
              <p:cNvPicPr/>
              <p:nvPr/>
            </p:nvPicPr>
            <p:blipFill>
              <a:blip r:embed="rId56"/>
              <a:stretch>
                <a:fillRect/>
              </a:stretch>
            </p:blipFill>
            <p:spPr>
              <a:xfrm>
                <a:off x="7386713" y="5267979"/>
                <a:ext cx="591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50" name="Ink 149">
                <a:extLst>
                  <a:ext uri="{FF2B5EF4-FFF2-40B4-BE49-F238E27FC236}">
                    <a16:creationId xmlns:a16="http://schemas.microsoft.com/office/drawing/2014/main" id="{2F2C8206-93FC-1650-DD08-608F83D51A18}"/>
                  </a:ext>
                </a:extLst>
              </p14:cNvPr>
              <p14:cNvContentPartPr/>
              <p14:nvPr/>
            </p14:nvContentPartPr>
            <p14:xfrm>
              <a:off x="7073153" y="5817339"/>
              <a:ext cx="968400" cy="234360"/>
            </p14:xfrm>
          </p:contentPart>
        </mc:Choice>
        <mc:Fallback xmlns="">
          <p:pic>
            <p:nvPicPr>
              <p:cNvPr id="150" name="Ink 149">
                <a:extLst>
                  <a:ext uri="{FF2B5EF4-FFF2-40B4-BE49-F238E27FC236}">
                    <a16:creationId xmlns:a16="http://schemas.microsoft.com/office/drawing/2014/main" id="{2F2C8206-93FC-1650-DD08-608F83D51A18}"/>
                  </a:ext>
                </a:extLst>
              </p:cNvPr>
              <p:cNvPicPr/>
              <p:nvPr/>
            </p:nvPicPr>
            <p:blipFill>
              <a:blip r:embed="rId58"/>
              <a:stretch>
                <a:fillRect/>
              </a:stretch>
            </p:blipFill>
            <p:spPr>
              <a:xfrm>
                <a:off x="7064153" y="5808339"/>
                <a:ext cx="9860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54" name="Ink 153">
                <a:extLst>
                  <a:ext uri="{FF2B5EF4-FFF2-40B4-BE49-F238E27FC236}">
                    <a16:creationId xmlns:a16="http://schemas.microsoft.com/office/drawing/2014/main" id="{B68D08B0-3235-C698-A7B0-720B3487F8CD}"/>
                  </a:ext>
                </a:extLst>
              </p14:cNvPr>
              <p14:cNvContentPartPr/>
              <p14:nvPr/>
            </p14:nvContentPartPr>
            <p14:xfrm>
              <a:off x="8095193" y="5834979"/>
              <a:ext cx="493200" cy="234360"/>
            </p14:xfrm>
          </p:contentPart>
        </mc:Choice>
        <mc:Fallback xmlns="">
          <p:pic>
            <p:nvPicPr>
              <p:cNvPr id="154" name="Ink 153">
                <a:extLst>
                  <a:ext uri="{FF2B5EF4-FFF2-40B4-BE49-F238E27FC236}">
                    <a16:creationId xmlns:a16="http://schemas.microsoft.com/office/drawing/2014/main" id="{B68D08B0-3235-C698-A7B0-720B3487F8CD}"/>
                  </a:ext>
                </a:extLst>
              </p:cNvPr>
              <p:cNvPicPr/>
              <p:nvPr/>
            </p:nvPicPr>
            <p:blipFill>
              <a:blip r:embed="rId60"/>
              <a:stretch>
                <a:fillRect/>
              </a:stretch>
            </p:blipFill>
            <p:spPr>
              <a:xfrm>
                <a:off x="8086193" y="5825979"/>
                <a:ext cx="510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67" name="Ink 166">
                <a:extLst>
                  <a:ext uri="{FF2B5EF4-FFF2-40B4-BE49-F238E27FC236}">
                    <a16:creationId xmlns:a16="http://schemas.microsoft.com/office/drawing/2014/main" id="{EE672EF7-56C6-5C9E-23E6-563CB244B0A4}"/>
                  </a:ext>
                </a:extLst>
              </p14:cNvPr>
              <p14:cNvContentPartPr/>
              <p14:nvPr/>
            </p14:nvContentPartPr>
            <p14:xfrm>
              <a:off x="6902873" y="1971459"/>
              <a:ext cx="2716560" cy="3177720"/>
            </p14:xfrm>
          </p:contentPart>
        </mc:Choice>
        <mc:Fallback xmlns="">
          <p:pic>
            <p:nvPicPr>
              <p:cNvPr id="167" name="Ink 166">
                <a:extLst>
                  <a:ext uri="{FF2B5EF4-FFF2-40B4-BE49-F238E27FC236}">
                    <a16:creationId xmlns:a16="http://schemas.microsoft.com/office/drawing/2014/main" id="{EE672EF7-56C6-5C9E-23E6-563CB244B0A4}"/>
                  </a:ext>
                </a:extLst>
              </p:cNvPr>
              <p:cNvPicPr/>
              <p:nvPr/>
            </p:nvPicPr>
            <p:blipFill>
              <a:blip r:embed="rId62"/>
              <a:stretch>
                <a:fillRect/>
              </a:stretch>
            </p:blipFill>
            <p:spPr>
              <a:xfrm>
                <a:off x="6893873" y="1962459"/>
                <a:ext cx="2734200" cy="3195360"/>
              </a:xfrm>
              <a:prstGeom prst="rect">
                <a:avLst/>
              </a:prstGeom>
            </p:spPr>
          </p:pic>
        </mc:Fallback>
      </mc:AlternateContent>
    </p:spTree>
    <p:extLst>
      <p:ext uri="{BB962C8B-B14F-4D97-AF65-F5344CB8AC3E}">
        <p14:creationId xmlns:p14="http://schemas.microsoft.com/office/powerpoint/2010/main" val="35151185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New Launchpad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ECF463F-4F93-49CE-96C2-E316878CA39E}"/>
              </a:ext>
            </a:extLst>
          </p:cNvPr>
          <p:cNvPicPr>
            <a:picLocks noChangeAspect="1"/>
          </p:cNvPicPr>
          <p:nvPr/>
        </p:nvPicPr>
        <p:blipFill>
          <a:blip r:embed="rId3"/>
          <a:stretch>
            <a:fillRect/>
          </a:stretch>
        </p:blipFill>
        <p:spPr>
          <a:xfrm>
            <a:off x="1001327" y="987215"/>
            <a:ext cx="10186170" cy="4883571"/>
          </a:xfrm>
          <a:prstGeom prst="rect">
            <a:avLst/>
          </a:prstGeom>
        </p:spPr>
      </p:pic>
    </p:spTree>
    <p:extLst>
      <p:ext uri="{BB962C8B-B14F-4D97-AF65-F5344CB8AC3E}">
        <p14:creationId xmlns:p14="http://schemas.microsoft.com/office/powerpoint/2010/main" val="855855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The new </a:t>
            </a:r>
            <a:r>
              <a:rPr lang="en-US" sz="2799">
                <a:solidFill>
                  <a:prstClr val="black"/>
                </a:solidFill>
                <a:latin typeface="Cooper Black" panose="0208090404030B020404" pitchFamily="18" charset="0"/>
              </a:rPr>
              <a:t>Tiles with </a:t>
            </a:r>
            <a:r>
              <a:rPr lang="en-US" sz="2799" dirty="0">
                <a:solidFill>
                  <a:prstClr val="black"/>
                </a:solidFill>
                <a:latin typeface="Cooper Black" panose="0208090404030B020404" pitchFamily="18" charset="0"/>
              </a:rPr>
              <a:t>S/4HANA 2020 – SAP_FLP_ADMIN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457B8F76-2D17-40EE-9186-1C3C004816FC}"/>
              </a:ext>
            </a:extLst>
          </p:cNvPr>
          <p:cNvPicPr>
            <a:picLocks noChangeAspect="1"/>
          </p:cNvPicPr>
          <p:nvPr/>
        </p:nvPicPr>
        <p:blipFill>
          <a:blip r:embed="rId3"/>
          <a:stretch>
            <a:fillRect/>
          </a:stretch>
        </p:blipFill>
        <p:spPr>
          <a:xfrm>
            <a:off x="452783" y="1047662"/>
            <a:ext cx="11283259" cy="2978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AC62321-9FE3-40C3-8819-AD9D1850E048}"/>
              </a:ext>
            </a:extLst>
          </p:cNvPr>
          <p:cNvPicPr>
            <a:picLocks noChangeAspect="1"/>
          </p:cNvPicPr>
          <p:nvPr/>
        </p:nvPicPr>
        <p:blipFill>
          <a:blip r:embed="rId4"/>
          <a:stretch>
            <a:fillRect/>
          </a:stretch>
        </p:blipFill>
        <p:spPr>
          <a:xfrm>
            <a:off x="3338235" y="4102633"/>
            <a:ext cx="5512354" cy="2338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6942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S/4HANA2020- LPD is deprecated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C6518F3-EE12-4E64-A48B-72433306D33A}"/>
              </a:ext>
            </a:extLst>
          </p:cNvPr>
          <p:cNvSpPr/>
          <p:nvPr/>
        </p:nvSpPr>
        <p:spPr>
          <a:xfrm>
            <a:off x="360124" y="2198576"/>
            <a:ext cx="3019504" cy="2123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 Fiori Launchpad </a:t>
            </a:r>
          </a:p>
          <a:p>
            <a:pPr algn="ctr"/>
            <a:r>
              <a:rPr lang="en-US" sz="1800" dirty="0"/>
              <a:t>Designer</a:t>
            </a:r>
          </a:p>
          <a:p>
            <a:pPr algn="ctr"/>
            <a:r>
              <a:rPr lang="en-US" sz="1800" dirty="0"/>
              <a:t>/n/UI2/FLPD_CONF</a:t>
            </a:r>
          </a:p>
        </p:txBody>
      </p:sp>
      <p:sp>
        <p:nvSpPr>
          <p:cNvPr id="3" name="TextBox 2">
            <a:extLst>
              <a:ext uri="{FF2B5EF4-FFF2-40B4-BE49-F238E27FC236}">
                <a16:creationId xmlns:a16="http://schemas.microsoft.com/office/drawing/2014/main" id="{A1584A01-0D7B-4B4E-A630-7809955379BB}"/>
              </a:ext>
            </a:extLst>
          </p:cNvPr>
          <p:cNvSpPr txBox="1"/>
          <p:nvPr/>
        </p:nvSpPr>
        <p:spPr>
          <a:xfrm>
            <a:off x="3536606" y="1856857"/>
            <a:ext cx="2576275" cy="369332"/>
          </a:xfrm>
          <a:prstGeom prst="rect">
            <a:avLst/>
          </a:prstGeom>
          <a:noFill/>
        </p:spPr>
        <p:txBody>
          <a:bodyPr wrap="square" rtlCol="0">
            <a:spAutoFit/>
          </a:bodyPr>
          <a:lstStyle/>
          <a:p>
            <a:r>
              <a:rPr lang="en-US" sz="1800" b="1" dirty="0"/>
              <a:t>Maintenance of groups</a:t>
            </a:r>
          </a:p>
        </p:txBody>
      </p:sp>
      <p:sp>
        <p:nvSpPr>
          <p:cNvPr id="4" name="Rectangle 3">
            <a:extLst>
              <a:ext uri="{FF2B5EF4-FFF2-40B4-BE49-F238E27FC236}">
                <a16:creationId xmlns:a16="http://schemas.microsoft.com/office/drawing/2014/main" id="{486702BC-4BD7-4EA7-A49B-C05FE4D2C158}"/>
              </a:ext>
            </a:extLst>
          </p:cNvPr>
          <p:cNvSpPr/>
          <p:nvPr/>
        </p:nvSpPr>
        <p:spPr>
          <a:xfrm>
            <a:off x="8652219" y="1044330"/>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Page composer and Space Designer</a:t>
            </a:r>
          </a:p>
          <a:p>
            <a:pPr algn="ctr"/>
            <a:r>
              <a:rPr lang="en-US" sz="1800" dirty="0"/>
              <a:t>SAP_FLP_ADMIN</a:t>
            </a:r>
          </a:p>
          <a:p>
            <a:pPr algn="ctr"/>
            <a:r>
              <a:rPr lang="en-US" sz="1800" dirty="0"/>
              <a:t>Fiori Launchpad</a:t>
            </a:r>
          </a:p>
        </p:txBody>
      </p:sp>
      <p:cxnSp>
        <p:nvCxnSpPr>
          <p:cNvPr id="6" name="Connector: Elbow 5">
            <a:extLst>
              <a:ext uri="{FF2B5EF4-FFF2-40B4-BE49-F238E27FC236}">
                <a16:creationId xmlns:a16="http://schemas.microsoft.com/office/drawing/2014/main" id="{D6838DC8-2863-48BD-8226-F2C6B43D56D1}"/>
              </a:ext>
            </a:extLst>
          </p:cNvPr>
          <p:cNvCxnSpPr>
            <a:cxnSpLocks/>
            <a:endCxn id="4" idx="1"/>
          </p:cNvCxnSpPr>
          <p:nvPr/>
        </p:nvCxnSpPr>
        <p:spPr>
          <a:xfrm flipV="1">
            <a:off x="3379628" y="1672240"/>
            <a:ext cx="5272591" cy="6279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F71DFB-FEEB-468A-905A-9A2BCF7AD98B}"/>
              </a:ext>
            </a:extLst>
          </p:cNvPr>
          <p:cNvSpPr txBox="1"/>
          <p:nvPr/>
        </p:nvSpPr>
        <p:spPr>
          <a:xfrm>
            <a:off x="3453500" y="3558987"/>
            <a:ext cx="2576275" cy="1200329"/>
          </a:xfrm>
          <a:prstGeom prst="rect">
            <a:avLst/>
          </a:prstGeom>
          <a:noFill/>
        </p:spPr>
        <p:txBody>
          <a:bodyPr wrap="square" rtlCol="0">
            <a:spAutoFit/>
          </a:bodyPr>
          <a:lstStyle/>
          <a:p>
            <a:r>
              <a:rPr lang="en-US" sz="1800" b="1" dirty="0"/>
              <a:t>Maintenance of Technical Catalog</a:t>
            </a:r>
          </a:p>
          <a:p>
            <a:r>
              <a:rPr lang="en-US" sz="1800" b="1" dirty="0"/>
              <a:t>Tiles and Target Mappings</a:t>
            </a:r>
          </a:p>
        </p:txBody>
      </p:sp>
      <p:sp>
        <p:nvSpPr>
          <p:cNvPr id="12" name="TextBox 11">
            <a:extLst>
              <a:ext uri="{FF2B5EF4-FFF2-40B4-BE49-F238E27FC236}">
                <a16:creationId xmlns:a16="http://schemas.microsoft.com/office/drawing/2014/main" id="{B92F1794-32E2-43A1-8ACA-9DEF97BB32FF}"/>
              </a:ext>
            </a:extLst>
          </p:cNvPr>
          <p:cNvSpPr txBox="1"/>
          <p:nvPr/>
        </p:nvSpPr>
        <p:spPr>
          <a:xfrm>
            <a:off x="3536606" y="2557298"/>
            <a:ext cx="2576275" cy="646331"/>
          </a:xfrm>
          <a:prstGeom prst="rect">
            <a:avLst/>
          </a:prstGeom>
          <a:noFill/>
        </p:spPr>
        <p:txBody>
          <a:bodyPr wrap="square" rtlCol="0">
            <a:spAutoFit/>
          </a:bodyPr>
          <a:lstStyle/>
          <a:p>
            <a:r>
              <a:rPr lang="en-US" sz="1800" b="1" dirty="0"/>
              <a:t>Maintenance of Business Catalog</a:t>
            </a:r>
          </a:p>
        </p:txBody>
      </p:sp>
      <p:sp>
        <p:nvSpPr>
          <p:cNvPr id="13" name="Rectangle 12">
            <a:extLst>
              <a:ext uri="{FF2B5EF4-FFF2-40B4-BE49-F238E27FC236}">
                <a16:creationId xmlns:a16="http://schemas.microsoft.com/office/drawing/2014/main" id="{EBE0BC7A-D53E-47D4-B28B-DC444B92B288}"/>
              </a:ext>
            </a:extLst>
          </p:cNvPr>
          <p:cNvSpPr/>
          <p:nvPr/>
        </p:nvSpPr>
        <p:spPr>
          <a:xfrm>
            <a:off x="8522944" y="4759784"/>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Fiori App Manager (earlier named as mass maintenance tool)</a:t>
            </a:r>
          </a:p>
          <a:p>
            <a:pPr algn="ctr"/>
            <a:r>
              <a:rPr lang="en-US" sz="1800" dirty="0"/>
              <a:t>/n/UI2/FLPAM</a:t>
            </a:r>
          </a:p>
        </p:txBody>
      </p:sp>
      <p:cxnSp>
        <p:nvCxnSpPr>
          <p:cNvPr id="9" name="Connector: Elbow 8">
            <a:extLst>
              <a:ext uri="{FF2B5EF4-FFF2-40B4-BE49-F238E27FC236}">
                <a16:creationId xmlns:a16="http://schemas.microsoft.com/office/drawing/2014/main" id="{E601C9E3-0D23-4796-AD50-0C28340DDBD8}"/>
              </a:ext>
            </a:extLst>
          </p:cNvPr>
          <p:cNvCxnSpPr>
            <a:cxnSpLocks/>
            <a:endCxn id="13" idx="1"/>
          </p:cNvCxnSpPr>
          <p:nvPr/>
        </p:nvCxnSpPr>
        <p:spPr>
          <a:xfrm>
            <a:off x="3379629" y="4158996"/>
            <a:ext cx="5143315" cy="12286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799F3F1-20A9-48DE-A2ED-7B610EEAAAA4}"/>
              </a:ext>
            </a:extLst>
          </p:cNvPr>
          <p:cNvSpPr/>
          <p:nvPr/>
        </p:nvSpPr>
        <p:spPr>
          <a:xfrm>
            <a:off x="8522943" y="2819436"/>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FLP Content Manager</a:t>
            </a:r>
          </a:p>
          <a:p>
            <a:pPr algn="ctr"/>
            <a:r>
              <a:rPr lang="en-US" sz="1800" dirty="0"/>
              <a:t>/UI2/FLPCM_CONF</a:t>
            </a:r>
          </a:p>
          <a:p>
            <a:pPr algn="ctr"/>
            <a:r>
              <a:rPr lang="en-US" sz="1800" dirty="0"/>
              <a:t>/UI2/FLPCM_CUST</a:t>
            </a:r>
          </a:p>
        </p:txBody>
      </p:sp>
      <p:cxnSp>
        <p:nvCxnSpPr>
          <p:cNvPr id="14" name="Connector: Elbow 13">
            <a:extLst>
              <a:ext uri="{FF2B5EF4-FFF2-40B4-BE49-F238E27FC236}">
                <a16:creationId xmlns:a16="http://schemas.microsoft.com/office/drawing/2014/main" id="{219B7BE7-E1B5-4823-82BB-676811B9375F}"/>
              </a:ext>
            </a:extLst>
          </p:cNvPr>
          <p:cNvCxnSpPr>
            <a:cxnSpLocks/>
            <a:stCxn id="2" idx="3"/>
            <a:endCxn id="16" idx="1"/>
          </p:cNvCxnSpPr>
          <p:nvPr/>
        </p:nvCxnSpPr>
        <p:spPr>
          <a:xfrm>
            <a:off x="3379628" y="3260482"/>
            <a:ext cx="5143314" cy="186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079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06</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10585</TotalTime>
  <Words>5947</Words>
  <Application>Microsoft Office PowerPoint</Application>
  <PresentationFormat>Custom</PresentationFormat>
  <Paragraphs>514</Paragraphs>
  <Slides>69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72 Black</vt: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Development Flow</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PowerPoint Presentation</vt:lpstr>
      <vt:lpstr>Use case for Validation</vt:lpstr>
      <vt:lpstr>Implementing the Determination</vt:lpstr>
      <vt:lpstr>Implementing the Determination</vt:lpstr>
      <vt:lpstr>PowerPoint Presentation</vt:lpstr>
      <vt:lpstr>What is Draft?</vt:lpstr>
      <vt:lpstr>Steps to implement Draft</vt:lpstr>
      <vt:lpstr>Steps to implement Draft</vt:lpstr>
      <vt:lpstr>Enable Early Numbering for Travel and Booking</vt:lpstr>
      <vt:lpstr>Implementation for Early Numbering</vt:lpstr>
      <vt:lpstr>What is Augmenting</vt:lpstr>
      <vt:lpstr>Use case and Implementation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Understand the Persona for Approver</vt:lpstr>
      <vt:lpstr>Approver Scenario</vt:lpstr>
      <vt:lpstr>Implementing Approver Projection CDS</vt:lpstr>
      <vt:lpstr>Metadata Extension</vt:lpstr>
      <vt:lpstr>PowerPoint Presentation</vt:lpstr>
      <vt:lpstr>PowerPoint Presentation</vt:lpstr>
      <vt:lpstr>Steps </vt:lpstr>
      <vt:lpstr>Steps </vt:lpstr>
      <vt:lpstr>Check the Deployed App</vt:lpstr>
      <vt:lpstr>Behavior Definition for Approver</vt:lpstr>
      <vt:lpstr>Service Definition</vt:lpstr>
      <vt:lpstr>Service Binding</vt:lpstr>
      <vt:lpstr>Fiori App Preview</vt:lpstr>
      <vt:lpstr>Implement Level 3 for Booking Supplement</vt:lpstr>
      <vt:lpstr>Fiori App with Launchpad and BTP</vt:lpstr>
      <vt:lpstr>PowerPoint Presentation</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Introduction – Flexible Service Consumption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324</cp:revision>
  <dcterms:created xsi:type="dcterms:W3CDTF">2013-09-12T13:05:01Z</dcterms:created>
  <dcterms:modified xsi:type="dcterms:W3CDTF">2022-10-14T08:02:27Z</dcterms:modified>
</cp:coreProperties>
</file>